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Lst>
  <p:notesMasterIdLst>
    <p:notesMasterId r:id="rId52"/>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ris Donovan" initials="DD" lastIdx="0" clrIdx="0">
    <p:extLst>
      <p:ext uri="{19B8F6BF-5375-455C-9EA6-DF929625EA0E}">
        <p15:presenceInfo xmlns:p15="http://schemas.microsoft.com/office/powerpoint/2012/main" userId="f6a59c6836cebd8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896" autoAdjust="0"/>
  </p:normalViewPr>
  <p:slideViewPr>
    <p:cSldViewPr snapToGrid="0">
      <p:cViewPr varScale="1">
        <p:scale>
          <a:sx n="109" d="100"/>
          <a:sy n="109" d="100"/>
        </p:scale>
        <p:origin x="636"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55F0F4D-C549-4AEA-95AA-82044038AC4C}"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42B543C6-2F54-4BC2-A0EE-D16EDFF067CD}">
      <dgm:prSet phldrT="[Text]" custT="1"/>
      <dgm:spPr/>
      <dgm:t>
        <a:bodyPr/>
        <a:lstStyle/>
        <a:p>
          <a:r>
            <a:rPr lang="en-US" sz="1200" dirty="0" smtClean="0">
              <a:latin typeface="Adobe Arabic" panose="02040503050201020203" pitchFamily="18" charset="-78"/>
              <a:cs typeface="Adobe Arabic" panose="02040503050201020203" pitchFamily="18" charset="-78"/>
            </a:rPr>
            <a:t>API Call: Data Acquisition</a:t>
          </a:r>
          <a:endParaRPr lang="en-US" sz="1200" dirty="0">
            <a:latin typeface="Adobe Arabic" panose="02040503050201020203" pitchFamily="18" charset="-78"/>
            <a:cs typeface="Adobe Arabic" panose="02040503050201020203" pitchFamily="18" charset="-78"/>
          </a:endParaRPr>
        </a:p>
      </dgm:t>
    </dgm:pt>
    <dgm:pt modelId="{6D66D4C6-EB12-4A71-A24A-39D93AEEC391}" type="parTrans" cxnId="{D339AC6E-253A-4F5F-BF48-E3167DC794C0}">
      <dgm:prSet/>
      <dgm:spPr/>
      <dgm:t>
        <a:bodyPr/>
        <a:lstStyle/>
        <a:p>
          <a:endParaRPr lang="en-US"/>
        </a:p>
      </dgm:t>
    </dgm:pt>
    <dgm:pt modelId="{2ED24236-B399-4FE2-8B4E-4849A955D96A}" type="sibTrans" cxnId="{D339AC6E-253A-4F5F-BF48-E3167DC794C0}">
      <dgm:prSet/>
      <dgm:spPr/>
      <dgm:t>
        <a:bodyPr/>
        <a:lstStyle/>
        <a:p>
          <a:endParaRPr lang="en-US"/>
        </a:p>
      </dgm:t>
    </dgm:pt>
    <dgm:pt modelId="{4D6A57DE-E4DB-411B-97F2-DE6CB4181F4C}">
      <dgm:prSet phldrT="[Text]" custT="1"/>
      <dgm:spPr/>
      <dgm:t>
        <a:bodyPr/>
        <a:lstStyle/>
        <a:p>
          <a:r>
            <a:rPr lang="en-US" sz="1200" dirty="0">
              <a:latin typeface="Adobe Arabic" panose="02040503050201020203" pitchFamily="18" charset="-78"/>
              <a:cs typeface="Adobe Arabic" panose="02040503050201020203" pitchFamily="18" charset="-78"/>
            </a:rPr>
            <a:t>Normalize Response</a:t>
          </a:r>
        </a:p>
      </dgm:t>
    </dgm:pt>
    <dgm:pt modelId="{7C388636-F7AA-46E9-8151-80E74C282F59}" type="parTrans" cxnId="{FBF909B0-B594-4C17-A43F-3068ADAEA69A}">
      <dgm:prSet/>
      <dgm:spPr/>
      <dgm:t>
        <a:bodyPr/>
        <a:lstStyle/>
        <a:p>
          <a:endParaRPr lang="en-US"/>
        </a:p>
      </dgm:t>
    </dgm:pt>
    <dgm:pt modelId="{8C67151F-7E98-4F64-8008-92883F059E0C}" type="sibTrans" cxnId="{FBF909B0-B594-4C17-A43F-3068ADAEA69A}">
      <dgm:prSet/>
      <dgm:spPr/>
      <dgm:t>
        <a:bodyPr/>
        <a:lstStyle/>
        <a:p>
          <a:endParaRPr lang="en-US"/>
        </a:p>
      </dgm:t>
    </dgm:pt>
    <dgm:pt modelId="{D86C12FA-CDCA-4234-A92F-C4BA26F74A90}">
      <dgm:prSet phldrT="[Text]" custT="1"/>
      <dgm:spPr/>
      <dgm:t>
        <a:bodyPr/>
        <a:lstStyle/>
        <a:p>
          <a:r>
            <a:rPr lang="en-US" sz="1200" dirty="0" smtClean="0">
              <a:latin typeface="Adobe Arabic" panose="02040503050201020203" pitchFamily="18" charset="-78"/>
              <a:cs typeface="Adobe Arabic" panose="02040503050201020203" pitchFamily="18" charset="-78"/>
            </a:rPr>
            <a:t>API Call: Data Acquisition</a:t>
          </a:r>
          <a:endParaRPr lang="en-US" sz="1200" dirty="0">
            <a:latin typeface="Adobe Arabic" panose="02040503050201020203" pitchFamily="18" charset="-78"/>
            <a:cs typeface="Adobe Arabic" panose="02040503050201020203" pitchFamily="18" charset="-78"/>
          </a:endParaRPr>
        </a:p>
      </dgm:t>
    </dgm:pt>
    <dgm:pt modelId="{89044B48-1A69-4284-8624-6D1320670C23}" type="parTrans" cxnId="{072A814A-47ED-4140-93FD-8CA4F1996D88}">
      <dgm:prSet/>
      <dgm:spPr/>
      <dgm:t>
        <a:bodyPr/>
        <a:lstStyle/>
        <a:p>
          <a:endParaRPr lang="en-US"/>
        </a:p>
      </dgm:t>
    </dgm:pt>
    <dgm:pt modelId="{99DC1A77-6847-4E9F-AFE4-CEB090C93D22}" type="sibTrans" cxnId="{072A814A-47ED-4140-93FD-8CA4F1996D88}">
      <dgm:prSet/>
      <dgm:spPr/>
      <dgm:t>
        <a:bodyPr/>
        <a:lstStyle/>
        <a:p>
          <a:endParaRPr lang="en-US"/>
        </a:p>
      </dgm:t>
    </dgm:pt>
    <dgm:pt modelId="{70D0F484-0F45-427B-B0F3-C02AEF20C40B}">
      <dgm:prSet phldrT="[Text]" custT="1"/>
      <dgm:spPr/>
      <dgm:t>
        <a:bodyPr/>
        <a:lstStyle/>
        <a:p>
          <a:r>
            <a:rPr lang="en-US" sz="1400" dirty="0">
              <a:latin typeface="Adobe Arabic" panose="02040503050201020203" pitchFamily="18" charset="-78"/>
              <a:cs typeface="Adobe Arabic" panose="02040503050201020203" pitchFamily="18" charset="-78"/>
            </a:rPr>
            <a:t>Predefined functions </a:t>
          </a:r>
          <a:r>
            <a:rPr lang="en-US" sz="1400" dirty="0" smtClean="0">
              <a:latin typeface="Adobe Arabic" panose="02040503050201020203" pitchFamily="18" charset="-78"/>
              <a:cs typeface="Adobe Arabic" panose="02040503050201020203" pitchFamily="18" charset="-78"/>
            </a:rPr>
            <a:t>use ID keys to make get </a:t>
          </a:r>
          <a:r>
            <a:rPr lang="en-US" sz="1400" dirty="0">
              <a:latin typeface="Adobe Arabic" panose="02040503050201020203" pitchFamily="18" charset="-78"/>
              <a:cs typeface="Adobe Arabic" panose="02040503050201020203" pitchFamily="18" charset="-78"/>
            </a:rPr>
            <a:t>requests for more data</a:t>
          </a:r>
        </a:p>
      </dgm:t>
    </dgm:pt>
    <dgm:pt modelId="{4FF59141-BDE2-41D4-83E9-ADB9E47B2741}" type="parTrans" cxnId="{A00EE4C8-D51A-4156-938A-F213FEA37CAC}">
      <dgm:prSet/>
      <dgm:spPr/>
      <dgm:t>
        <a:bodyPr/>
        <a:lstStyle/>
        <a:p>
          <a:endParaRPr lang="en-US"/>
        </a:p>
      </dgm:t>
    </dgm:pt>
    <dgm:pt modelId="{A973DF5C-816A-4031-ABFB-67E42BE9AA9D}" type="sibTrans" cxnId="{A00EE4C8-D51A-4156-938A-F213FEA37CAC}">
      <dgm:prSet/>
      <dgm:spPr/>
      <dgm:t>
        <a:bodyPr/>
        <a:lstStyle/>
        <a:p>
          <a:endParaRPr lang="en-US"/>
        </a:p>
      </dgm:t>
    </dgm:pt>
    <dgm:pt modelId="{982828FF-0BF0-4991-A8BC-70C8C5600E14}">
      <dgm:prSet phldrT="[Text]" custT="1"/>
      <dgm:spPr/>
      <dgm:t>
        <a:bodyPr/>
        <a:lstStyle/>
        <a:p>
          <a:r>
            <a:rPr lang="en-US" sz="1200" dirty="0">
              <a:latin typeface="Adobe Arabic" panose="02040503050201020203" pitchFamily="18" charset="-78"/>
              <a:cs typeface="Adobe Arabic" panose="02040503050201020203" pitchFamily="18" charset="-78"/>
            </a:rPr>
            <a:t>Parse Data</a:t>
          </a:r>
        </a:p>
      </dgm:t>
    </dgm:pt>
    <dgm:pt modelId="{F37835A5-34A6-44F9-8072-AF18AD96F609}" type="parTrans" cxnId="{A216CD52-0328-4371-B413-441C5B7D4045}">
      <dgm:prSet/>
      <dgm:spPr/>
      <dgm:t>
        <a:bodyPr/>
        <a:lstStyle/>
        <a:p>
          <a:endParaRPr lang="en-US"/>
        </a:p>
      </dgm:t>
    </dgm:pt>
    <dgm:pt modelId="{036B17A2-6682-4FEC-8DB7-2AF45AF366CE}" type="sibTrans" cxnId="{A216CD52-0328-4371-B413-441C5B7D4045}">
      <dgm:prSet/>
      <dgm:spPr/>
      <dgm:t>
        <a:bodyPr/>
        <a:lstStyle/>
        <a:p>
          <a:endParaRPr lang="en-US"/>
        </a:p>
      </dgm:t>
    </dgm:pt>
    <dgm:pt modelId="{62CC6186-F27C-4410-92BE-1FA57EA1F91C}">
      <dgm:prSet phldrT="[Text]" custT="1"/>
      <dgm:spPr/>
      <dgm:t>
        <a:bodyPr/>
        <a:lstStyle/>
        <a:p>
          <a:r>
            <a:rPr lang="en-US" sz="1400" dirty="0" smtClean="0">
              <a:latin typeface="Adobe Arabic" panose="02040503050201020203" pitchFamily="18" charset="-78"/>
              <a:cs typeface="Adobe Arabic" panose="02040503050201020203" pitchFamily="18" charset="-78"/>
            </a:rPr>
            <a:t>Objective: Obtain data on Space-X launches</a:t>
          </a:r>
          <a:endParaRPr lang="en-US" sz="1400" dirty="0">
            <a:latin typeface="Adobe Arabic" panose="02040503050201020203" pitchFamily="18" charset="-78"/>
            <a:cs typeface="Adobe Arabic" panose="02040503050201020203" pitchFamily="18" charset="-78"/>
          </a:endParaRPr>
        </a:p>
      </dgm:t>
    </dgm:pt>
    <dgm:pt modelId="{B141D584-BC16-4802-8C24-FD04674465CB}" type="parTrans" cxnId="{FDEF9338-4C53-47A3-88D7-AB2AC476CC3F}">
      <dgm:prSet/>
      <dgm:spPr/>
      <dgm:t>
        <a:bodyPr/>
        <a:lstStyle/>
        <a:p>
          <a:endParaRPr lang="en-US"/>
        </a:p>
      </dgm:t>
    </dgm:pt>
    <dgm:pt modelId="{E95E8811-AD48-4CF0-9F81-1D88E5A2DD81}" type="sibTrans" cxnId="{FDEF9338-4C53-47A3-88D7-AB2AC476CC3F}">
      <dgm:prSet/>
      <dgm:spPr/>
      <dgm:t>
        <a:bodyPr/>
        <a:lstStyle/>
        <a:p>
          <a:endParaRPr lang="en-US"/>
        </a:p>
      </dgm:t>
    </dgm:pt>
    <dgm:pt modelId="{1201A4CE-E073-4212-B10E-48C1DB0339E9}">
      <dgm:prSet phldrT="[Text]" custT="1"/>
      <dgm:spPr/>
      <dgm:t>
        <a:bodyPr/>
        <a:lstStyle/>
        <a:p>
          <a:r>
            <a:rPr lang="en-US" sz="1400" dirty="0" smtClean="0">
              <a:latin typeface="Adobe Arabic" panose="02040503050201020203" pitchFamily="18" charset="-78"/>
              <a:cs typeface="Adobe Arabic" panose="02040503050201020203" pitchFamily="18" charset="-78"/>
            </a:rPr>
            <a:t>Formatting: JSON response converted to DataFrame</a:t>
          </a:r>
          <a:endParaRPr lang="en-US" sz="1400" dirty="0">
            <a:latin typeface="Adobe Arabic" panose="02040503050201020203" pitchFamily="18" charset="-78"/>
            <a:cs typeface="Adobe Arabic" panose="02040503050201020203" pitchFamily="18" charset="-78"/>
          </a:endParaRPr>
        </a:p>
      </dgm:t>
    </dgm:pt>
    <dgm:pt modelId="{E20D29D4-F5F4-44DF-AB86-D566BBE73078}" type="parTrans" cxnId="{9886C265-4776-440A-8FD8-F339A775489D}">
      <dgm:prSet/>
      <dgm:spPr/>
      <dgm:t>
        <a:bodyPr/>
        <a:lstStyle/>
        <a:p>
          <a:endParaRPr lang="en-US"/>
        </a:p>
      </dgm:t>
    </dgm:pt>
    <dgm:pt modelId="{74544F6E-C2E1-4508-9583-B798F9F7933C}" type="sibTrans" cxnId="{9886C265-4776-440A-8FD8-F339A775489D}">
      <dgm:prSet/>
      <dgm:spPr/>
      <dgm:t>
        <a:bodyPr/>
        <a:lstStyle/>
        <a:p>
          <a:endParaRPr lang="en-US"/>
        </a:p>
      </dgm:t>
    </dgm:pt>
    <dgm:pt modelId="{58C246D1-5676-42B6-BA2A-6DBF5F77277B}">
      <dgm:prSet custT="1"/>
      <dgm:spPr/>
      <dgm:t>
        <a:bodyPr/>
        <a:lstStyle/>
        <a:p>
          <a:r>
            <a:rPr lang="en-US" sz="1400" dirty="0" smtClean="0">
              <a:latin typeface="Adobe Arabic" panose="02040503050201020203" pitchFamily="18" charset="-78"/>
              <a:cs typeface="Adobe Arabic" panose="02040503050201020203" pitchFamily="18" charset="-78"/>
            </a:rPr>
            <a:t>Feature Selection: </a:t>
          </a:r>
          <a:r>
            <a:rPr lang="en-US" sz="1400" i="1" dirty="0" smtClean="0">
              <a:latin typeface="Adobe Arabic" panose="02040503050201020203" pitchFamily="18" charset="-78"/>
              <a:cs typeface="Adobe Arabic" panose="02040503050201020203" pitchFamily="18" charset="-78"/>
            </a:rPr>
            <a:t>rocket, payloads, launchpad, cores, flight_number, date_utc</a:t>
          </a:r>
          <a:endParaRPr lang="en-US" sz="1400" i="1" dirty="0">
            <a:latin typeface="Adobe Arabic" panose="02040503050201020203" pitchFamily="18" charset="-78"/>
            <a:cs typeface="Adobe Arabic" panose="02040503050201020203" pitchFamily="18" charset="-78"/>
          </a:endParaRPr>
        </a:p>
      </dgm:t>
    </dgm:pt>
    <dgm:pt modelId="{14051F55-B578-4B47-A015-BB83A4392BB6}" type="parTrans" cxnId="{513C77E0-D417-4E1A-9F1E-D6D1C0B1EEC0}">
      <dgm:prSet/>
      <dgm:spPr/>
      <dgm:t>
        <a:bodyPr/>
        <a:lstStyle/>
        <a:p>
          <a:endParaRPr lang="en-US"/>
        </a:p>
      </dgm:t>
    </dgm:pt>
    <dgm:pt modelId="{35175C8E-01A2-458D-A21B-69C30A4D4447}" type="sibTrans" cxnId="{513C77E0-D417-4E1A-9F1E-D6D1C0B1EEC0}">
      <dgm:prSet/>
      <dgm:spPr/>
      <dgm:t>
        <a:bodyPr/>
        <a:lstStyle/>
        <a:p>
          <a:endParaRPr lang="en-US"/>
        </a:p>
      </dgm:t>
    </dgm:pt>
    <dgm:pt modelId="{54B691F4-A8F1-4D2D-A1E4-158D8F2FC522}">
      <dgm:prSet phldrT="[Text]" custT="1"/>
      <dgm:spPr/>
      <dgm:t>
        <a:bodyPr/>
        <a:lstStyle/>
        <a:p>
          <a:r>
            <a:rPr lang="en-US" sz="1400" dirty="0" smtClean="0">
              <a:latin typeface="Adobe Arabic" panose="02040503050201020203" pitchFamily="18" charset="-78"/>
              <a:cs typeface="Adobe Arabic" panose="02040503050201020203" pitchFamily="18" charset="-78"/>
            </a:rPr>
            <a:t>Responses are </a:t>
          </a:r>
          <a:r>
            <a:rPr lang="en-US" sz="1400" dirty="0">
              <a:latin typeface="Adobe Arabic" panose="02040503050201020203" pitchFamily="18" charset="-78"/>
              <a:cs typeface="Adobe Arabic" panose="02040503050201020203" pitchFamily="18" charset="-78"/>
            </a:rPr>
            <a:t>extracted into a </a:t>
          </a:r>
          <a:r>
            <a:rPr lang="en-US" sz="1400" dirty="0" smtClean="0">
              <a:latin typeface="Adobe Arabic" panose="02040503050201020203" pitchFamily="18" charset="-78"/>
              <a:cs typeface="Adobe Arabic" panose="02040503050201020203" pitchFamily="18" charset="-78"/>
            </a:rPr>
            <a:t>new DataFrame </a:t>
          </a:r>
          <a:r>
            <a:rPr lang="en-US" sz="1400" dirty="0">
              <a:latin typeface="Adobe Arabic" panose="02040503050201020203" pitchFamily="18" charset="-78"/>
              <a:cs typeface="Adobe Arabic" panose="02040503050201020203" pitchFamily="18" charset="-78"/>
            </a:rPr>
            <a:t>for launch data</a:t>
          </a:r>
        </a:p>
      </dgm:t>
    </dgm:pt>
    <dgm:pt modelId="{35C270A8-CBDA-4B5E-A736-3F2D43DAEFD2}" type="parTrans" cxnId="{639118AF-8500-4A2D-973A-C1C5701F5EF3}">
      <dgm:prSet/>
      <dgm:spPr/>
      <dgm:t>
        <a:bodyPr/>
        <a:lstStyle/>
        <a:p>
          <a:endParaRPr lang="en-US"/>
        </a:p>
      </dgm:t>
    </dgm:pt>
    <dgm:pt modelId="{DBAF6BA9-A749-436C-BF61-9116A7989143}" type="sibTrans" cxnId="{639118AF-8500-4A2D-973A-C1C5701F5EF3}">
      <dgm:prSet/>
      <dgm:spPr/>
      <dgm:t>
        <a:bodyPr/>
        <a:lstStyle/>
        <a:p>
          <a:endParaRPr lang="en-US"/>
        </a:p>
      </dgm:t>
    </dgm:pt>
    <dgm:pt modelId="{1396AE63-5F8A-47EA-806E-11B7A5DF35B6}">
      <dgm:prSet custT="1"/>
      <dgm:spPr/>
      <dgm:t>
        <a:bodyPr/>
        <a:lstStyle/>
        <a:p>
          <a:r>
            <a:rPr lang="en-US" sz="1400" dirty="0">
              <a:latin typeface="Adobe Arabic" panose="02040503050201020203" pitchFamily="18" charset="-78"/>
              <a:cs typeface="Adobe Arabic" panose="02040503050201020203" pitchFamily="18" charset="-78"/>
            </a:rPr>
            <a:t>Data Acquired: </a:t>
          </a:r>
          <a:r>
            <a:rPr lang="en-US" sz="1400" dirty="0" smtClean="0">
              <a:latin typeface="Adobe Arabic" panose="02040503050201020203" pitchFamily="18" charset="-78"/>
              <a:cs typeface="Adobe Arabic" panose="02040503050201020203" pitchFamily="18" charset="-78"/>
            </a:rPr>
            <a:t>Details of launches and ID keys for rockets, payloads, launch pads, and cores</a:t>
          </a:r>
          <a:endParaRPr lang="en-US" sz="1400" dirty="0">
            <a:latin typeface="Adobe Arabic" panose="02040503050201020203" pitchFamily="18" charset="-78"/>
            <a:cs typeface="Adobe Arabic" panose="02040503050201020203" pitchFamily="18" charset="-78"/>
          </a:endParaRPr>
        </a:p>
      </dgm:t>
    </dgm:pt>
    <dgm:pt modelId="{A38B090C-11D8-4AD8-9274-534A1BB478C5}" type="parTrans" cxnId="{3B79E692-51D2-4B84-AA37-7C4BA3B9DCEC}">
      <dgm:prSet/>
      <dgm:spPr/>
      <dgm:t>
        <a:bodyPr/>
        <a:lstStyle/>
        <a:p>
          <a:endParaRPr lang="en-US"/>
        </a:p>
      </dgm:t>
    </dgm:pt>
    <dgm:pt modelId="{E6FB1CCF-F571-423F-B5A1-CBB76397626C}" type="sibTrans" cxnId="{3B79E692-51D2-4B84-AA37-7C4BA3B9DCEC}">
      <dgm:prSet/>
      <dgm:spPr/>
      <dgm:t>
        <a:bodyPr/>
        <a:lstStyle/>
        <a:p>
          <a:endParaRPr lang="en-US"/>
        </a:p>
      </dgm:t>
    </dgm:pt>
    <dgm:pt modelId="{C187CFCF-9686-438B-8999-D8E46C70D117}">
      <dgm:prSet phldrT="[Text]" custT="1"/>
      <dgm:spPr/>
      <dgm:t>
        <a:bodyPr/>
        <a:lstStyle/>
        <a:p>
          <a:r>
            <a:rPr lang="en-US" sz="1400" dirty="0" smtClean="0">
              <a:latin typeface="Adobe Arabic" panose="02040503050201020203" pitchFamily="18" charset="-78"/>
              <a:cs typeface="Adobe Arabic" panose="02040503050201020203" pitchFamily="18" charset="-78"/>
            </a:rPr>
            <a:t>API Endpoint: Utilized Space-X API to fetch data</a:t>
          </a:r>
          <a:endParaRPr lang="en-US" sz="1400" dirty="0">
            <a:latin typeface="Adobe Arabic" panose="02040503050201020203" pitchFamily="18" charset="-78"/>
            <a:cs typeface="Adobe Arabic" panose="02040503050201020203" pitchFamily="18" charset="-78"/>
          </a:endParaRPr>
        </a:p>
      </dgm:t>
    </dgm:pt>
    <dgm:pt modelId="{77510231-80A5-4F39-92BA-98931BA436A0}" type="parTrans" cxnId="{324AAFC2-2E8B-48A2-9465-F09908E73657}">
      <dgm:prSet/>
      <dgm:spPr/>
    </dgm:pt>
    <dgm:pt modelId="{A4061DD5-C8AA-4155-97E0-6D7F557C61FB}" type="sibTrans" cxnId="{324AAFC2-2E8B-48A2-9465-F09908E73657}">
      <dgm:prSet/>
      <dgm:spPr/>
    </dgm:pt>
    <dgm:pt modelId="{BB43CF73-C8F2-4852-B99B-2668F6B2CD74}">
      <dgm:prSet custT="1"/>
      <dgm:spPr/>
      <dgm:t>
        <a:bodyPr/>
        <a:lstStyle/>
        <a:p>
          <a:r>
            <a:rPr lang="en-US" sz="1400" dirty="0">
              <a:latin typeface="Adobe Arabic" panose="02040503050201020203" pitchFamily="18" charset="-78"/>
              <a:cs typeface="Adobe Arabic" panose="02040503050201020203" pitchFamily="18" charset="-78"/>
            </a:rPr>
            <a:t>Data Handling: Data loaded and normalized for analysis</a:t>
          </a:r>
        </a:p>
      </dgm:t>
    </dgm:pt>
    <dgm:pt modelId="{111F4688-0D54-4D2A-8537-9999059B7FA6}" type="parTrans" cxnId="{C464C7DB-BE00-4161-A620-C2C6898BFF56}">
      <dgm:prSet/>
      <dgm:spPr/>
      <dgm:t>
        <a:bodyPr/>
        <a:lstStyle/>
        <a:p>
          <a:endParaRPr lang="en-US"/>
        </a:p>
      </dgm:t>
    </dgm:pt>
    <dgm:pt modelId="{B46B3BAB-2C7C-477A-9E0C-EAD25F139ED5}" type="sibTrans" cxnId="{C464C7DB-BE00-4161-A620-C2C6898BFF56}">
      <dgm:prSet/>
      <dgm:spPr/>
      <dgm:t>
        <a:bodyPr/>
        <a:lstStyle/>
        <a:p>
          <a:endParaRPr lang="en-US"/>
        </a:p>
      </dgm:t>
    </dgm:pt>
    <dgm:pt modelId="{C765CBA9-1E03-43BC-B8CF-57F1E901262E}">
      <dgm:prSet custT="1"/>
      <dgm:spPr/>
      <dgm:t>
        <a:bodyPr/>
        <a:lstStyle/>
        <a:p>
          <a:r>
            <a:rPr lang="en-US" sz="1400" dirty="0">
              <a:latin typeface="Adobe Arabic" panose="02040503050201020203" pitchFamily="18" charset="-78"/>
              <a:cs typeface="Adobe Arabic" panose="02040503050201020203" pitchFamily="18" charset="-78"/>
            </a:rPr>
            <a:t>Data </a:t>
          </a:r>
          <a:r>
            <a:rPr lang="en-US" sz="1400" dirty="0" smtClean="0">
              <a:latin typeface="Adobe Arabic" panose="02040503050201020203" pitchFamily="18" charset="-78"/>
              <a:cs typeface="Adobe Arabic" panose="02040503050201020203" pitchFamily="18" charset="-78"/>
            </a:rPr>
            <a:t>Cleaning:</a:t>
          </a:r>
          <a:endParaRPr lang="en-US" sz="1400" dirty="0">
            <a:latin typeface="Adobe Arabic" panose="02040503050201020203" pitchFamily="18" charset="-78"/>
            <a:cs typeface="Adobe Arabic" panose="02040503050201020203" pitchFamily="18" charset="-78"/>
          </a:endParaRPr>
        </a:p>
      </dgm:t>
    </dgm:pt>
    <dgm:pt modelId="{57FE7863-6718-4637-84FD-35262509BBC9}" type="parTrans" cxnId="{6B651C36-E34B-4902-BB05-41F50B07C2D3}">
      <dgm:prSet/>
      <dgm:spPr/>
      <dgm:t>
        <a:bodyPr/>
        <a:lstStyle/>
        <a:p>
          <a:endParaRPr lang="en-US"/>
        </a:p>
      </dgm:t>
    </dgm:pt>
    <dgm:pt modelId="{B4F90773-9D8C-4FE1-B1FE-D08F36A3F52D}" type="sibTrans" cxnId="{6B651C36-E34B-4902-BB05-41F50B07C2D3}">
      <dgm:prSet/>
      <dgm:spPr/>
      <dgm:t>
        <a:bodyPr/>
        <a:lstStyle/>
        <a:p>
          <a:endParaRPr lang="en-US"/>
        </a:p>
      </dgm:t>
    </dgm:pt>
    <dgm:pt modelId="{9F78BA02-41BF-4CFA-9476-32AA33E782AD}">
      <dgm:prSet custT="1"/>
      <dgm:spPr/>
      <dgm:t>
        <a:bodyPr/>
        <a:lstStyle/>
        <a:p>
          <a:r>
            <a:rPr lang="en-US" sz="1400" dirty="0" smtClean="0">
              <a:latin typeface="Adobe Arabic" panose="02040503050201020203" pitchFamily="18" charset="-78"/>
              <a:cs typeface="Adobe Arabic" panose="02040503050201020203" pitchFamily="18" charset="-78"/>
            </a:rPr>
            <a:t>Removed rows of launches with multiple cores and payloads</a:t>
          </a:r>
          <a:endParaRPr lang="en-US" sz="1400" dirty="0">
            <a:latin typeface="Adobe Arabic" panose="02040503050201020203" pitchFamily="18" charset="-78"/>
            <a:cs typeface="Adobe Arabic" panose="02040503050201020203" pitchFamily="18" charset="-78"/>
          </a:endParaRPr>
        </a:p>
      </dgm:t>
    </dgm:pt>
    <dgm:pt modelId="{81768D44-6C3C-49BA-96C4-878C556DF6CB}" type="parTrans" cxnId="{C0CBF0CE-0636-47BA-A183-555F51CA6633}">
      <dgm:prSet/>
      <dgm:spPr/>
    </dgm:pt>
    <dgm:pt modelId="{2D696176-4155-47DF-B204-B0F3EABD8E77}" type="sibTrans" cxnId="{C0CBF0CE-0636-47BA-A183-555F51CA6633}">
      <dgm:prSet/>
      <dgm:spPr/>
    </dgm:pt>
    <dgm:pt modelId="{BE7E9504-E051-41CA-B669-076FFFF8B14F}">
      <dgm:prSet custT="1"/>
      <dgm:spPr/>
      <dgm:t>
        <a:bodyPr/>
        <a:lstStyle/>
        <a:p>
          <a:r>
            <a:rPr lang="en-US" sz="1400" dirty="0" smtClean="0">
              <a:latin typeface="Adobe Arabic" panose="02040503050201020203" pitchFamily="18" charset="-78"/>
              <a:cs typeface="Adobe Arabic" panose="02040503050201020203" pitchFamily="18" charset="-78"/>
            </a:rPr>
            <a:t>Restrict data to launches occurring before November 13</a:t>
          </a:r>
          <a:r>
            <a:rPr lang="en-US" sz="1400" baseline="30000" dirty="0" smtClean="0">
              <a:latin typeface="Adobe Arabic" panose="02040503050201020203" pitchFamily="18" charset="-78"/>
              <a:cs typeface="Adobe Arabic" panose="02040503050201020203" pitchFamily="18" charset="-78"/>
            </a:rPr>
            <a:t>th</a:t>
          </a:r>
          <a:r>
            <a:rPr lang="en-US" sz="1400" dirty="0" smtClean="0">
              <a:latin typeface="Adobe Arabic" panose="02040503050201020203" pitchFamily="18" charset="-78"/>
              <a:cs typeface="Adobe Arabic" panose="02040503050201020203" pitchFamily="18" charset="-78"/>
            </a:rPr>
            <a:t> 2020</a:t>
          </a:r>
          <a:endParaRPr lang="en-US" sz="1400" dirty="0">
            <a:latin typeface="Adobe Arabic" panose="02040503050201020203" pitchFamily="18" charset="-78"/>
            <a:cs typeface="Adobe Arabic" panose="02040503050201020203" pitchFamily="18" charset="-78"/>
          </a:endParaRPr>
        </a:p>
      </dgm:t>
    </dgm:pt>
    <dgm:pt modelId="{8E511662-40CB-4EBE-A53A-73EF51FF4E49}" type="parTrans" cxnId="{F9C8D126-164D-457B-91A9-53C743E0183E}">
      <dgm:prSet/>
      <dgm:spPr/>
    </dgm:pt>
    <dgm:pt modelId="{52421C7C-A327-415E-9890-6574BE693223}" type="sibTrans" cxnId="{F9C8D126-164D-457B-91A9-53C743E0183E}">
      <dgm:prSet/>
      <dgm:spPr/>
    </dgm:pt>
    <dgm:pt modelId="{EDC00C2C-D247-43E0-840A-AD652DD7963E}">
      <dgm:prSet phldrT="[Text]" custT="1"/>
      <dgm:spPr/>
      <dgm:t>
        <a:bodyPr/>
        <a:lstStyle/>
        <a:p>
          <a:r>
            <a:rPr lang="en-US" sz="1400" dirty="0" smtClean="0">
              <a:latin typeface="Adobe Arabic" panose="02040503050201020203" pitchFamily="18" charset="-78"/>
              <a:cs typeface="Adobe Arabic" panose="02040503050201020203" pitchFamily="18" charset="-78"/>
            </a:rPr>
            <a:t>Launch data is filtered for only Falcon 9 rocket launches</a:t>
          </a:r>
          <a:endParaRPr lang="en-US" sz="1400" dirty="0">
            <a:latin typeface="Adobe Arabic" panose="02040503050201020203" pitchFamily="18" charset="-78"/>
            <a:cs typeface="Adobe Arabic" panose="02040503050201020203" pitchFamily="18" charset="-78"/>
          </a:endParaRPr>
        </a:p>
      </dgm:t>
    </dgm:pt>
    <dgm:pt modelId="{A2BAEECC-0B08-498D-BB14-2D3C3FA73930}" type="parTrans" cxnId="{A791881B-36EA-4123-AC02-D57E7DEB97CD}">
      <dgm:prSet/>
      <dgm:spPr/>
    </dgm:pt>
    <dgm:pt modelId="{2FB013D3-FE49-4378-8FE6-00C94AFA6FE1}" type="sibTrans" cxnId="{A791881B-36EA-4123-AC02-D57E7DEB97CD}">
      <dgm:prSet/>
      <dgm:spPr/>
    </dgm:pt>
    <dgm:pt modelId="{695E5CA7-34B9-4F1C-A58F-71A4300A080A}">
      <dgm:prSet phldrT="[Text]" custT="1"/>
      <dgm:spPr/>
      <dgm:t>
        <a:bodyPr/>
        <a:lstStyle/>
        <a:p>
          <a:r>
            <a:rPr lang="en-US" sz="1400" dirty="0" smtClean="0">
              <a:latin typeface="Adobe Arabic" panose="02040503050201020203" pitchFamily="18" charset="-78"/>
              <a:cs typeface="Adobe Arabic" panose="02040503050201020203" pitchFamily="18" charset="-78"/>
            </a:rPr>
            <a:t>Null values for payload mass are replaced with the payload mass average</a:t>
          </a:r>
          <a:endParaRPr lang="en-US" sz="1400" dirty="0">
            <a:latin typeface="Adobe Arabic" panose="02040503050201020203" pitchFamily="18" charset="-78"/>
            <a:cs typeface="Adobe Arabic" panose="02040503050201020203" pitchFamily="18" charset="-78"/>
          </a:endParaRPr>
        </a:p>
      </dgm:t>
    </dgm:pt>
    <dgm:pt modelId="{BA4D5ADB-F899-42D4-BC08-A03D258A5886}" type="parTrans" cxnId="{DA04C1E5-7606-4EAB-99D1-BFF98143E507}">
      <dgm:prSet/>
      <dgm:spPr/>
    </dgm:pt>
    <dgm:pt modelId="{AF22F291-7A27-49A2-A9D4-97F21C85D7A2}" type="sibTrans" cxnId="{DA04C1E5-7606-4EAB-99D1-BFF98143E507}">
      <dgm:prSet/>
      <dgm:spPr/>
    </dgm:pt>
    <dgm:pt modelId="{98CC78ED-2E6E-436F-9C8A-4F65304340A5}" type="pres">
      <dgm:prSet presAssocID="{A55F0F4D-C549-4AEA-95AA-82044038AC4C}" presName="linearFlow" presStyleCnt="0">
        <dgm:presLayoutVars>
          <dgm:dir/>
          <dgm:animLvl val="lvl"/>
          <dgm:resizeHandles val="exact"/>
        </dgm:presLayoutVars>
      </dgm:prSet>
      <dgm:spPr/>
      <dgm:t>
        <a:bodyPr/>
        <a:lstStyle/>
        <a:p>
          <a:endParaRPr lang="en-US"/>
        </a:p>
      </dgm:t>
    </dgm:pt>
    <dgm:pt modelId="{48274BFF-30F4-4D17-845A-B3920C782F0E}" type="pres">
      <dgm:prSet presAssocID="{42B543C6-2F54-4BC2-A0EE-D16EDFF067CD}" presName="composite" presStyleCnt="0"/>
      <dgm:spPr/>
      <dgm:t>
        <a:bodyPr/>
        <a:lstStyle/>
        <a:p>
          <a:endParaRPr lang="en-US"/>
        </a:p>
      </dgm:t>
    </dgm:pt>
    <dgm:pt modelId="{887E7836-9B19-446B-B72F-E36211AE4BC0}" type="pres">
      <dgm:prSet presAssocID="{42B543C6-2F54-4BC2-A0EE-D16EDFF067CD}" presName="parentText" presStyleLbl="alignNode1" presStyleIdx="0" presStyleCnt="4">
        <dgm:presLayoutVars>
          <dgm:chMax val="1"/>
          <dgm:bulletEnabled val="1"/>
        </dgm:presLayoutVars>
      </dgm:prSet>
      <dgm:spPr/>
      <dgm:t>
        <a:bodyPr/>
        <a:lstStyle/>
        <a:p>
          <a:endParaRPr lang="en-US"/>
        </a:p>
      </dgm:t>
    </dgm:pt>
    <dgm:pt modelId="{5C1D3A5E-813B-446E-9C84-9A35BFF9F54E}" type="pres">
      <dgm:prSet presAssocID="{42B543C6-2F54-4BC2-A0EE-D16EDFF067CD}" presName="descendantText" presStyleLbl="alignAcc1" presStyleIdx="0" presStyleCnt="4">
        <dgm:presLayoutVars>
          <dgm:bulletEnabled val="1"/>
        </dgm:presLayoutVars>
      </dgm:prSet>
      <dgm:spPr/>
      <dgm:t>
        <a:bodyPr/>
        <a:lstStyle/>
        <a:p>
          <a:endParaRPr lang="en-US"/>
        </a:p>
      </dgm:t>
    </dgm:pt>
    <dgm:pt modelId="{F9EC5911-4D07-432F-9133-B6752021A17A}" type="pres">
      <dgm:prSet presAssocID="{2ED24236-B399-4FE2-8B4E-4849A955D96A}" presName="sp" presStyleCnt="0"/>
      <dgm:spPr/>
      <dgm:t>
        <a:bodyPr/>
        <a:lstStyle/>
        <a:p>
          <a:endParaRPr lang="en-US"/>
        </a:p>
      </dgm:t>
    </dgm:pt>
    <dgm:pt modelId="{622E0CC7-AA3A-4EAF-9F38-EB4112B952EC}" type="pres">
      <dgm:prSet presAssocID="{4D6A57DE-E4DB-411B-97F2-DE6CB4181F4C}" presName="composite" presStyleCnt="0"/>
      <dgm:spPr/>
      <dgm:t>
        <a:bodyPr/>
        <a:lstStyle/>
        <a:p>
          <a:endParaRPr lang="en-US"/>
        </a:p>
      </dgm:t>
    </dgm:pt>
    <dgm:pt modelId="{23818AE9-3639-4D08-8F93-3E7153C564DD}" type="pres">
      <dgm:prSet presAssocID="{4D6A57DE-E4DB-411B-97F2-DE6CB4181F4C}" presName="parentText" presStyleLbl="alignNode1" presStyleIdx="1" presStyleCnt="4">
        <dgm:presLayoutVars>
          <dgm:chMax val="1"/>
          <dgm:bulletEnabled val="1"/>
        </dgm:presLayoutVars>
      </dgm:prSet>
      <dgm:spPr/>
      <dgm:t>
        <a:bodyPr/>
        <a:lstStyle/>
        <a:p>
          <a:endParaRPr lang="en-US"/>
        </a:p>
      </dgm:t>
    </dgm:pt>
    <dgm:pt modelId="{0FBE15E7-65B5-4A6B-996B-7CD25C587285}" type="pres">
      <dgm:prSet presAssocID="{4D6A57DE-E4DB-411B-97F2-DE6CB4181F4C}" presName="descendantText" presStyleLbl="alignAcc1" presStyleIdx="1" presStyleCnt="4">
        <dgm:presLayoutVars>
          <dgm:bulletEnabled val="1"/>
        </dgm:presLayoutVars>
      </dgm:prSet>
      <dgm:spPr/>
      <dgm:t>
        <a:bodyPr/>
        <a:lstStyle/>
        <a:p>
          <a:endParaRPr lang="en-US"/>
        </a:p>
      </dgm:t>
    </dgm:pt>
    <dgm:pt modelId="{616F1B4F-57A5-4766-AC18-AD55F3FB91F9}" type="pres">
      <dgm:prSet presAssocID="{8C67151F-7E98-4F64-8008-92883F059E0C}" presName="sp" presStyleCnt="0"/>
      <dgm:spPr/>
      <dgm:t>
        <a:bodyPr/>
        <a:lstStyle/>
        <a:p>
          <a:endParaRPr lang="en-US"/>
        </a:p>
      </dgm:t>
    </dgm:pt>
    <dgm:pt modelId="{94C21B72-F98B-44DB-83AD-77F431C624F3}" type="pres">
      <dgm:prSet presAssocID="{982828FF-0BF0-4991-A8BC-70C8C5600E14}" presName="composite" presStyleCnt="0"/>
      <dgm:spPr/>
      <dgm:t>
        <a:bodyPr/>
        <a:lstStyle/>
        <a:p>
          <a:endParaRPr lang="en-US"/>
        </a:p>
      </dgm:t>
    </dgm:pt>
    <dgm:pt modelId="{DC39ADED-606A-4601-979C-425903B8901E}" type="pres">
      <dgm:prSet presAssocID="{982828FF-0BF0-4991-A8BC-70C8C5600E14}" presName="parentText" presStyleLbl="alignNode1" presStyleIdx="2" presStyleCnt="4">
        <dgm:presLayoutVars>
          <dgm:chMax val="1"/>
          <dgm:bulletEnabled val="1"/>
        </dgm:presLayoutVars>
      </dgm:prSet>
      <dgm:spPr/>
      <dgm:t>
        <a:bodyPr/>
        <a:lstStyle/>
        <a:p>
          <a:endParaRPr lang="en-US"/>
        </a:p>
      </dgm:t>
    </dgm:pt>
    <dgm:pt modelId="{76381AE2-12C1-41FD-9D47-B5735A6B6F83}" type="pres">
      <dgm:prSet presAssocID="{982828FF-0BF0-4991-A8BC-70C8C5600E14}" presName="descendantText" presStyleLbl="alignAcc1" presStyleIdx="2" presStyleCnt="4">
        <dgm:presLayoutVars>
          <dgm:bulletEnabled val="1"/>
        </dgm:presLayoutVars>
      </dgm:prSet>
      <dgm:spPr/>
      <dgm:t>
        <a:bodyPr/>
        <a:lstStyle/>
        <a:p>
          <a:endParaRPr lang="en-US"/>
        </a:p>
      </dgm:t>
    </dgm:pt>
    <dgm:pt modelId="{138CEEBC-216F-45C5-8BE2-FEFBDA7C7141}" type="pres">
      <dgm:prSet presAssocID="{036B17A2-6682-4FEC-8DB7-2AF45AF366CE}" presName="sp" presStyleCnt="0"/>
      <dgm:spPr/>
      <dgm:t>
        <a:bodyPr/>
        <a:lstStyle/>
        <a:p>
          <a:endParaRPr lang="en-US"/>
        </a:p>
      </dgm:t>
    </dgm:pt>
    <dgm:pt modelId="{9B39F7DC-B10A-422A-928A-FE9689744A07}" type="pres">
      <dgm:prSet presAssocID="{D86C12FA-CDCA-4234-A92F-C4BA26F74A90}" presName="composite" presStyleCnt="0"/>
      <dgm:spPr/>
      <dgm:t>
        <a:bodyPr/>
        <a:lstStyle/>
        <a:p>
          <a:endParaRPr lang="en-US"/>
        </a:p>
      </dgm:t>
    </dgm:pt>
    <dgm:pt modelId="{B2B8F3D8-D133-48BF-877D-D21DDEC1473F}" type="pres">
      <dgm:prSet presAssocID="{D86C12FA-CDCA-4234-A92F-C4BA26F74A90}" presName="parentText" presStyleLbl="alignNode1" presStyleIdx="3" presStyleCnt="4">
        <dgm:presLayoutVars>
          <dgm:chMax val="1"/>
          <dgm:bulletEnabled val="1"/>
        </dgm:presLayoutVars>
      </dgm:prSet>
      <dgm:spPr/>
      <dgm:t>
        <a:bodyPr/>
        <a:lstStyle/>
        <a:p>
          <a:endParaRPr lang="en-US"/>
        </a:p>
      </dgm:t>
    </dgm:pt>
    <dgm:pt modelId="{8336636E-0641-443B-8991-D9610560672A}" type="pres">
      <dgm:prSet presAssocID="{D86C12FA-CDCA-4234-A92F-C4BA26F74A90}" presName="descendantText" presStyleLbl="alignAcc1" presStyleIdx="3" presStyleCnt="4">
        <dgm:presLayoutVars>
          <dgm:bulletEnabled val="1"/>
        </dgm:presLayoutVars>
      </dgm:prSet>
      <dgm:spPr/>
      <dgm:t>
        <a:bodyPr/>
        <a:lstStyle/>
        <a:p>
          <a:endParaRPr lang="en-US"/>
        </a:p>
      </dgm:t>
    </dgm:pt>
  </dgm:ptLst>
  <dgm:cxnLst>
    <dgm:cxn modelId="{639118AF-8500-4A2D-973A-C1C5701F5EF3}" srcId="{D86C12FA-CDCA-4234-A92F-C4BA26F74A90}" destId="{54B691F4-A8F1-4D2D-A1E4-158D8F2FC522}" srcOrd="1" destOrd="0" parTransId="{35C270A8-CBDA-4B5E-A736-3F2D43DAEFD2}" sibTransId="{DBAF6BA9-A749-436C-BF61-9116A7989143}"/>
    <dgm:cxn modelId="{4AD2A536-19D5-48DE-ABE2-70A53A5497D8}" type="presOf" srcId="{70D0F484-0F45-427B-B0F3-C02AEF20C40B}" destId="{8336636E-0641-443B-8991-D9610560672A}" srcOrd="0" destOrd="0" presId="urn:microsoft.com/office/officeart/2005/8/layout/chevron2"/>
    <dgm:cxn modelId="{55C70055-9478-4361-BAA5-04BDEDF7A959}" type="presOf" srcId="{BE7E9504-E051-41CA-B669-076FFFF8B14F}" destId="{76381AE2-12C1-41FD-9D47-B5735A6B6F83}" srcOrd="0" destOrd="3" presId="urn:microsoft.com/office/officeart/2005/8/layout/chevron2"/>
    <dgm:cxn modelId="{2B21FCCF-4239-4407-AEF1-53439EDAF94D}" type="presOf" srcId="{42B543C6-2F54-4BC2-A0EE-D16EDFF067CD}" destId="{887E7836-9B19-446B-B72F-E36211AE4BC0}" srcOrd="0" destOrd="0" presId="urn:microsoft.com/office/officeart/2005/8/layout/chevron2"/>
    <dgm:cxn modelId="{94E2BEB9-A767-471B-A40F-01B25F5365B8}" type="presOf" srcId="{982828FF-0BF0-4991-A8BC-70C8C5600E14}" destId="{DC39ADED-606A-4601-979C-425903B8901E}" srcOrd="0" destOrd="0" presId="urn:microsoft.com/office/officeart/2005/8/layout/chevron2"/>
    <dgm:cxn modelId="{A00EE4C8-D51A-4156-938A-F213FEA37CAC}" srcId="{D86C12FA-CDCA-4234-A92F-C4BA26F74A90}" destId="{70D0F484-0F45-427B-B0F3-C02AEF20C40B}" srcOrd="0" destOrd="0" parTransId="{4FF59141-BDE2-41D4-83E9-ADB9E47B2741}" sibTransId="{A973DF5C-816A-4031-ABFB-67E42BE9AA9D}"/>
    <dgm:cxn modelId="{3AD42213-4445-41B1-AF47-CC70CDE3B4CD}" type="presOf" srcId="{4D6A57DE-E4DB-411B-97F2-DE6CB4181F4C}" destId="{23818AE9-3639-4D08-8F93-3E7153C564DD}" srcOrd="0" destOrd="0" presId="urn:microsoft.com/office/officeart/2005/8/layout/chevron2"/>
    <dgm:cxn modelId="{47E354C4-10B6-42B7-A802-0B7EAF8AFCDF}" type="presOf" srcId="{EDC00C2C-D247-43E0-840A-AD652DD7963E}" destId="{8336636E-0641-443B-8991-D9610560672A}" srcOrd="0" destOrd="2" presId="urn:microsoft.com/office/officeart/2005/8/layout/chevron2"/>
    <dgm:cxn modelId="{A791881B-36EA-4123-AC02-D57E7DEB97CD}" srcId="{D86C12FA-CDCA-4234-A92F-C4BA26F74A90}" destId="{EDC00C2C-D247-43E0-840A-AD652DD7963E}" srcOrd="2" destOrd="0" parTransId="{A2BAEECC-0B08-498D-BB14-2D3C3FA73930}" sibTransId="{2FB013D3-FE49-4378-8FE6-00C94AFA6FE1}"/>
    <dgm:cxn modelId="{462CD2DD-D326-4638-A0B4-44AE560FD2BF}" type="presOf" srcId="{1201A4CE-E073-4212-B10E-48C1DB0339E9}" destId="{0FBE15E7-65B5-4A6B-996B-7CD25C587285}" srcOrd="0" destOrd="0" presId="urn:microsoft.com/office/officeart/2005/8/layout/chevron2"/>
    <dgm:cxn modelId="{DA04C1E5-7606-4EAB-99D1-BFF98143E507}" srcId="{D86C12FA-CDCA-4234-A92F-C4BA26F74A90}" destId="{695E5CA7-34B9-4F1C-A58F-71A4300A080A}" srcOrd="3" destOrd="0" parTransId="{BA4D5ADB-F899-42D4-BC08-A03D258A5886}" sibTransId="{AF22F291-7A27-49A2-A9D4-97F21C85D7A2}"/>
    <dgm:cxn modelId="{753AC094-7E21-4DE3-99BF-CA3821CAE10D}" type="presOf" srcId="{54B691F4-A8F1-4D2D-A1E4-158D8F2FC522}" destId="{8336636E-0641-443B-8991-D9610560672A}" srcOrd="0" destOrd="1" presId="urn:microsoft.com/office/officeart/2005/8/layout/chevron2"/>
    <dgm:cxn modelId="{6B651C36-E34B-4902-BB05-41F50B07C2D3}" srcId="{982828FF-0BF0-4991-A8BC-70C8C5600E14}" destId="{C765CBA9-1E03-43BC-B8CF-57F1E901262E}" srcOrd="1" destOrd="0" parTransId="{57FE7863-6718-4637-84FD-35262509BBC9}" sibTransId="{B4F90773-9D8C-4FE1-B1FE-D08F36A3F52D}"/>
    <dgm:cxn modelId="{9F06A0AB-1B3D-4B8F-ACA5-4B7DEF72DD74}" type="presOf" srcId="{D86C12FA-CDCA-4234-A92F-C4BA26F74A90}" destId="{B2B8F3D8-D133-48BF-877D-D21DDEC1473F}" srcOrd="0" destOrd="0" presId="urn:microsoft.com/office/officeart/2005/8/layout/chevron2"/>
    <dgm:cxn modelId="{FBF909B0-B594-4C17-A43F-3068ADAEA69A}" srcId="{A55F0F4D-C549-4AEA-95AA-82044038AC4C}" destId="{4D6A57DE-E4DB-411B-97F2-DE6CB4181F4C}" srcOrd="1" destOrd="0" parTransId="{7C388636-F7AA-46E9-8151-80E74C282F59}" sibTransId="{8C67151F-7E98-4F64-8008-92883F059E0C}"/>
    <dgm:cxn modelId="{D339AC6E-253A-4F5F-BF48-E3167DC794C0}" srcId="{A55F0F4D-C549-4AEA-95AA-82044038AC4C}" destId="{42B543C6-2F54-4BC2-A0EE-D16EDFF067CD}" srcOrd="0" destOrd="0" parTransId="{6D66D4C6-EB12-4A71-A24A-39D93AEEC391}" sibTransId="{2ED24236-B399-4FE2-8B4E-4849A955D96A}"/>
    <dgm:cxn modelId="{8A63318A-0521-46BE-87C2-BFCA1E273D22}" type="presOf" srcId="{695E5CA7-34B9-4F1C-A58F-71A4300A080A}" destId="{8336636E-0641-443B-8991-D9610560672A}" srcOrd="0" destOrd="3" presId="urn:microsoft.com/office/officeart/2005/8/layout/chevron2"/>
    <dgm:cxn modelId="{35D2EC20-142E-4AA7-BA6D-80CF7D5818D8}" type="presOf" srcId="{1396AE63-5F8A-47EA-806E-11B7A5DF35B6}" destId="{5C1D3A5E-813B-446E-9C84-9A35BFF9F54E}" srcOrd="0" destOrd="2" presId="urn:microsoft.com/office/officeart/2005/8/layout/chevron2"/>
    <dgm:cxn modelId="{A216CD52-0328-4371-B413-441C5B7D4045}" srcId="{A55F0F4D-C549-4AEA-95AA-82044038AC4C}" destId="{982828FF-0BF0-4991-A8BC-70C8C5600E14}" srcOrd="2" destOrd="0" parTransId="{F37835A5-34A6-44F9-8072-AF18AD96F609}" sibTransId="{036B17A2-6682-4FEC-8DB7-2AF45AF366CE}"/>
    <dgm:cxn modelId="{82F940DD-7F0F-4482-BFDA-670B84C31F17}" type="presOf" srcId="{BB43CF73-C8F2-4852-B99B-2668F6B2CD74}" destId="{0FBE15E7-65B5-4A6B-996B-7CD25C587285}" srcOrd="0" destOrd="1" presId="urn:microsoft.com/office/officeart/2005/8/layout/chevron2"/>
    <dgm:cxn modelId="{FDEF9338-4C53-47A3-88D7-AB2AC476CC3F}" srcId="{42B543C6-2F54-4BC2-A0EE-D16EDFF067CD}" destId="{62CC6186-F27C-4410-92BE-1FA57EA1F91C}" srcOrd="0" destOrd="0" parTransId="{B141D584-BC16-4802-8C24-FD04674465CB}" sibTransId="{E95E8811-AD48-4CF0-9F81-1D88E5A2DD81}"/>
    <dgm:cxn modelId="{7399DA99-50AA-4B37-8A6A-09B5B4E7BA15}" type="presOf" srcId="{A55F0F4D-C549-4AEA-95AA-82044038AC4C}" destId="{98CC78ED-2E6E-436F-9C8A-4F65304340A5}" srcOrd="0" destOrd="0" presId="urn:microsoft.com/office/officeart/2005/8/layout/chevron2"/>
    <dgm:cxn modelId="{B961BB09-6EFB-42C9-BA14-16FA60F9EF8C}" type="presOf" srcId="{58C246D1-5676-42B6-BA2A-6DBF5F77277B}" destId="{76381AE2-12C1-41FD-9D47-B5735A6B6F83}" srcOrd="0" destOrd="0" presId="urn:microsoft.com/office/officeart/2005/8/layout/chevron2"/>
    <dgm:cxn modelId="{072A814A-47ED-4140-93FD-8CA4F1996D88}" srcId="{A55F0F4D-C549-4AEA-95AA-82044038AC4C}" destId="{D86C12FA-CDCA-4234-A92F-C4BA26F74A90}" srcOrd="3" destOrd="0" parTransId="{89044B48-1A69-4284-8624-6D1320670C23}" sibTransId="{99DC1A77-6847-4E9F-AFE4-CEB090C93D22}"/>
    <dgm:cxn modelId="{3B79E692-51D2-4B84-AA37-7C4BA3B9DCEC}" srcId="{42B543C6-2F54-4BC2-A0EE-D16EDFF067CD}" destId="{1396AE63-5F8A-47EA-806E-11B7A5DF35B6}" srcOrd="2" destOrd="0" parTransId="{A38B090C-11D8-4AD8-9274-534A1BB478C5}" sibTransId="{E6FB1CCF-F571-423F-B5A1-CBB76397626C}"/>
    <dgm:cxn modelId="{C0CBF0CE-0636-47BA-A183-555F51CA6633}" srcId="{C765CBA9-1E03-43BC-B8CF-57F1E901262E}" destId="{9F78BA02-41BF-4CFA-9476-32AA33E782AD}" srcOrd="0" destOrd="0" parTransId="{81768D44-6C3C-49BA-96C4-878C556DF6CB}" sibTransId="{2D696176-4155-47DF-B204-B0F3EABD8E77}"/>
    <dgm:cxn modelId="{324AAFC2-2E8B-48A2-9465-F09908E73657}" srcId="{42B543C6-2F54-4BC2-A0EE-D16EDFF067CD}" destId="{C187CFCF-9686-438B-8999-D8E46C70D117}" srcOrd="1" destOrd="0" parTransId="{77510231-80A5-4F39-92BA-98931BA436A0}" sibTransId="{A4061DD5-C8AA-4155-97E0-6D7F557C61FB}"/>
    <dgm:cxn modelId="{9886C265-4776-440A-8FD8-F339A775489D}" srcId="{4D6A57DE-E4DB-411B-97F2-DE6CB4181F4C}" destId="{1201A4CE-E073-4212-B10E-48C1DB0339E9}" srcOrd="0" destOrd="0" parTransId="{E20D29D4-F5F4-44DF-AB86-D566BBE73078}" sibTransId="{74544F6E-C2E1-4508-9583-B798F9F7933C}"/>
    <dgm:cxn modelId="{6F5BC353-64AF-4948-8CAC-2FA4BA660C4F}" type="presOf" srcId="{62CC6186-F27C-4410-92BE-1FA57EA1F91C}" destId="{5C1D3A5E-813B-446E-9C84-9A35BFF9F54E}" srcOrd="0" destOrd="0" presId="urn:microsoft.com/office/officeart/2005/8/layout/chevron2"/>
    <dgm:cxn modelId="{6843A66B-2E41-4246-ACFF-44E5250DE70C}" type="presOf" srcId="{C765CBA9-1E03-43BC-B8CF-57F1E901262E}" destId="{76381AE2-12C1-41FD-9D47-B5735A6B6F83}" srcOrd="0" destOrd="1" presId="urn:microsoft.com/office/officeart/2005/8/layout/chevron2"/>
    <dgm:cxn modelId="{B4B74253-E9D9-456D-AFF0-66FDA5020ECF}" type="presOf" srcId="{9F78BA02-41BF-4CFA-9476-32AA33E782AD}" destId="{76381AE2-12C1-41FD-9D47-B5735A6B6F83}" srcOrd="0" destOrd="2" presId="urn:microsoft.com/office/officeart/2005/8/layout/chevron2"/>
    <dgm:cxn modelId="{513C77E0-D417-4E1A-9F1E-D6D1C0B1EEC0}" srcId="{982828FF-0BF0-4991-A8BC-70C8C5600E14}" destId="{58C246D1-5676-42B6-BA2A-6DBF5F77277B}" srcOrd="0" destOrd="0" parTransId="{14051F55-B578-4B47-A015-BB83A4392BB6}" sibTransId="{35175C8E-01A2-458D-A21B-69C30A4D4447}"/>
    <dgm:cxn modelId="{C464C7DB-BE00-4161-A620-C2C6898BFF56}" srcId="{4D6A57DE-E4DB-411B-97F2-DE6CB4181F4C}" destId="{BB43CF73-C8F2-4852-B99B-2668F6B2CD74}" srcOrd="1" destOrd="0" parTransId="{111F4688-0D54-4D2A-8537-9999059B7FA6}" sibTransId="{B46B3BAB-2C7C-477A-9E0C-EAD25F139ED5}"/>
    <dgm:cxn modelId="{ED6AB24C-4377-4C20-8B2E-B6500A7D3DE5}" type="presOf" srcId="{C187CFCF-9686-438B-8999-D8E46C70D117}" destId="{5C1D3A5E-813B-446E-9C84-9A35BFF9F54E}" srcOrd="0" destOrd="1" presId="urn:microsoft.com/office/officeart/2005/8/layout/chevron2"/>
    <dgm:cxn modelId="{F9C8D126-164D-457B-91A9-53C743E0183E}" srcId="{C765CBA9-1E03-43BC-B8CF-57F1E901262E}" destId="{BE7E9504-E051-41CA-B669-076FFFF8B14F}" srcOrd="1" destOrd="0" parTransId="{8E511662-40CB-4EBE-A53A-73EF51FF4E49}" sibTransId="{52421C7C-A327-415E-9890-6574BE693223}"/>
    <dgm:cxn modelId="{3DDA5872-344F-45F6-9FA0-72A0CFEC5E72}" type="presParOf" srcId="{98CC78ED-2E6E-436F-9C8A-4F65304340A5}" destId="{48274BFF-30F4-4D17-845A-B3920C782F0E}" srcOrd="0" destOrd="0" presId="urn:microsoft.com/office/officeart/2005/8/layout/chevron2"/>
    <dgm:cxn modelId="{A07DF6F8-086B-41F3-BF19-9D539DAFEBDC}" type="presParOf" srcId="{48274BFF-30F4-4D17-845A-B3920C782F0E}" destId="{887E7836-9B19-446B-B72F-E36211AE4BC0}" srcOrd="0" destOrd="0" presId="urn:microsoft.com/office/officeart/2005/8/layout/chevron2"/>
    <dgm:cxn modelId="{18E0B212-A23B-4272-9031-36B2CEE2749C}" type="presParOf" srcId="{48274BFF-30F4-4D17-845A-B3920C782F0E}" destId="{5C1D3A5E-813B-446E-9C84-9A35BFF9F54E}" srcOrd="1" destOrd="0" presId="urn:microsoft.com/office/officeart/2005/8/layout/chevron2"/>
    <dgm:cxn modelId="{082017A4-71A3-4781-9F2C-D7568B1D9B4D}" type="presParOf" srcId="{98CC78ED-2E6E-436F-9C8A-4F65304340A5}" destId="{F9EC5911-4D07-432F-9133-B6752021A17A}" srcOrd="1" destOrd="0" presId="urn:microsoft.com/office/officeart/2005/8/layout/chevron2"/>
    <dgm:cxn modelId="{7032A765-0F08-4F2A-9148-32D303DC4773}" type="presParOf" srcId="{98CC78ED-2E6E-436F-9C8A-4F65304340A5}" destId="{622E0CC7-AA3A-4EAF-9F38-EB4112B952EC}" srcOrd="2" destOrd="0" presId="urn:microsoft.com/office/officeart/2005/8/layout/chevron2"/>
    <dgm:cxn modelId="{B0EFEB9A-F088-49A8-94F4-151C8D7BB007}" type="presParOf" srcId="{622E0CC7-AA3A-4EAF-9F38-EB4112B952EC}" destId="{23818AE9-3639-4D08-8F93-3E7153C564DD}" srcOrd="0" destOrd="0" presId="urn:microsoft.com/office/officeart/2005/8/layout/chevron2"/>
    <dgm:cxn modelId="{86C534F8-AD0F-4365-B641-0FF2ED586DD0}" type="presParOf" srcId="{622E0CC7-AA3A-4EAF-9F38-EB4112B952EC}" destId="{0FBE15E7-65B5-4A6B-996B-7CD25C587285}" srcOrd="1" destOrd="0" presId="urn:microsoft.com/office/officeart/2005/8/layout/chevron2"/>
    <dgm:cxn modelId="{09722446-9E7E-4168-8BCB-75F2D4001FF9}" type="presParOf" srcId="{98CC78ED-2E6E-436F-9C8A-4F65304340A5}" destId="{616F1B4F-57A5-4766-AC18-AD55F3FB91F9}" srcOrd="3" destOrd="0" presId="urn:microsoft.com/office/officeart/2005/8/layout/chevron2"/>
    <dgm:cxn modelId="{5F9BE120-70E8-4715-A365-9E5828CF4BB8}" type="presParOf" srcId="{98CC78ED-2E6E-436F-9C8A-4F65304340A5}" destId="{94C21B72-F98B-44DB-83AD-77F431C624F3}" srcOrd="4" destOrd="0" presId="urn:microsoft.com/office/officeart/2005/8/layout/chevron2"/>
    <dgm:cxn modelId="{8946670D-430B-4615-94A8-EFACA8653F4D}" type="presParOf" srcId="{94C21B72-F98B-44DB-83AD-77F431C624F3}" destId="{DC39ADED-606A-4601-979C-425903B8901E}" srcOrd="0" destOrd="0" presId="urn:microsoft.com/office/officeart/2005/8/layout/chevron2"/>
    <dgm:cxn modelId="{9C363ADE-472C-456B-9979-98161D21E0EE}" type="presParOf" srcId="{94C21B72-F98B-44DB-83AD-77F431C624F3}" destId="{76381AE2-12C1-41FD-9D47-B5735A6B6F83}" srcOrd="1" destOrd="0" presId="urn:microsoft.com/office/officeart/2005/8/layout/chevron2"/>
    <dgm:cxn modelId="{A15268B3-621E-4DDF-98E6-6035698B20AC}" type="presParOf" srcId="{98CC78ED-2E6E-436F-9C8A-4F65304340A5}" destId="{138CEEBC-216F-45C5-8BE2-FEFBDA7C7141}" srcOrd="5" destOrd="0" presId="urn:microsoft.com/office/officeart/2005/8/layout/chevron2"/>
    <dgm:cxn modelId="{876CCE19-1C51-47C9-A4A1-D500F16A4A2D}" type="presParOf" srcId="{98CC78ED-2E6E-436F-9C8A-4F65304340A5}" destId="{9B39F7DC-B10A-422A-928A-FE9689744A07}" srcOrd="6" destOrd="0" presId="urn:microsoft.com/office/officeart/2005/8/layout/chevron2"/>
    <dgm:cxn modelId="{3CB57DE3-53B4-4ACF-944C-BEE47E349506}" type="presParOf" srcId="{9B39F7DC-B10A-422A-928A-FE9689744A07}" destId="{B2B8F3D8-D133-48BF-877D-D21DDEC1473F}" srcOrd="0" destOrd="0" presId="urn:microsoft.com/office/officeart/2005/8/layout/chevron2"/>
    <dgm:cxn modelId="{9B7DDCE8-BC2D-4CDE-B573-CC8B4AE5A002}" type="presParOf" srcId="{9B39F7DC-B10A-422A-928A-FE9689744A07}" destId="{8336636E-0641-443B-8991-D9610560672A}"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063A41D-F26A-43F8-B0F4-475BE208FB6E}"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en-US"/>
        </a:p>
      </dgm:t>
    </dgm:pt>
    <dgm:pt modelId="{67D59E15-1CF9-4953-82CE-8FDCF4750813}">
      <dgm:prSet phldrT="[Text]" custT="1"/>
      <dgm:spPr/>
      <dgm:t>
        <a:bodyPr/>
        <a:lstStyle/>
        <a:p>
          <a:r>
            <a:rPr lang="en-US" sz="2000" dirty="0">
              <a:latin typeface="Adobe Arabic" panose="02040503050201020203" pitchFamily="18" charset="-78"/>
              <a:cs typeface="Adobe Arabic" panose="02040503050201020203" pitchFamily="18" charset="-78"/>
            </a:rPr>
            <a:t>Static Request</a:t>
          </a:r>
        </a:p>
      </dgm:t>
    </dgm:pt>
    <dgm:pt modelId="{E7E4FA22-ACE6-4969-8106-2516BFA4810B}" type="parTrans" cxnId="{FA419B13-254F-4234-B7B5-B539D144A368}">
      <dgm:prSet/>
      <dgm:spPr/>
      <dgm:t>
        <a:bodyPr/>
        <a:lstStyle/>
        <a:p>
          <a:endParaRPr lang="en-US"/>
        </a:p>
      </dgm:t>
    </dgm:pt>
    <dgm:pt modelId="{FD2E4300-0ECE-4DFC-A979-C5BBB66241F6}" type="sibTrans" cxnId="{FA419B13-254F-4234-B7B5-B539D144A368}">
      <dgm:prSet/>
      <dgm:spPr/>
      <dgm:t>
        <a:bodyPr/>
        <a:lstStyle/>
        <a:p>
          <a:endParaRPr lang="en-US"/>
        </a:p>
      </dgm:t>
    </dgm:pt>
    <dgm:pt modelId="{5F20ED33-2EA4-48F6-B6AF-4CC82DF26EE2}">
      <dgm:prSet phldrT="[Text]" custT="1"/>
      <dgm:spPr/>
      <dgm:t>
        <a:bodyPr/>
        <a:lstStyle/>
        <a:p>
          <a:r>
            <a:rPr lang="en-US" sz="1600" dirty="0">
              <a:latin typeface="Adobe Arabic" panose="02040503050201020203" pitchFamily="18" charset="-78"/>
              <a:cs typeface="Adobe Arabic" panose="02040503050201020203" pitchFamily="18" charset="-78"/>
            </a:rPr>
            <a:t>Send request </a:t>
          </a:r>
          <a:r>
            <a:rPr lang="en-US" sz="1600" dirty="0" smtClean="0">
              <a:latin typeface="Adobe Arabic" panose="02040503050201020203" pitchFamily="18" charset="-78"/>
              <a:cs typeface="Adobe Arabic" panose="02040503050201020203" pitchFamily="18" charset="-78"/>
            </a:rPr>
            <a:t>to </a:t>
          </a:r>
          <a:r>
            <a:rPr lang="en-US" sz="1600" dirty="0">
              <a:latin typeface="Adobe Arabic" panose="02040503050201020203" pitchFamily="18" charset="-78"/>
              <a:cs typeface="Adobe Arabic" panose="02040503050201020203" pitchFamily="18" charset="-78"/>
            </a:rPr>
            <a:t>Wikipedia page </a:t>
          </a:r>
          <a:r>
            <a:rPr lang="en-US" sz="1600" dirty="0" smtClean="0">
              <a:latin typeface="Adobe Arabic" panose="02040503050201020203" pitchFamily="18" charset="-78"/>
              <a:cs typeface="Adobe Arabic" panose="02040503050201020203" pitchFamily="18" charset="-78"/>
            </a:rPr>
            <a:t>on </a:t>
          </a:r>
          <a:r>
            <a:rPr lang="en-US" sz="1600" dirty="0">
              <a:latin typeface="Adobe Arabic" panose="02040503050201020203" pitchFamily="18" charset="-78"/>
              <a:cs typeface="Adobe Arabic" panose="02040503050201020203" pitchFamily="18" charset="-78"/>
            </a:rPr>
            <a:t>Falcon </a:t>
          </a:r>
          <a:r>
            <a:rPr lang="en-US" sz="1600" dirty="0" smtClean="0">
              <a:latin typeface="Adobe Arabic" panose="02040503050201020203" pitchFamily="18" charset="-78"/>
              <a:cs typeface="Adobe Arabic" panose="02040503050201020203" pitchFamily="18" charset="-78"/>
            </a:rPr>
            <a:t>9 rocket </a:t>
          </a:r>
          <a:r>
            <a:rPr lang="en-US" sz="1600" dirty="0">
              <a:latin typeface="Adobe Arabic" panose="02040503050201020203" pitchFamily="18" charset="-78"/>
              <a:cs typeface="Adobe Arabic" panose="02040503050201020203" pitchFamily="18" charset="-78"/>
            </a:rPr>
            <a:t>launches</a:t>
          </a:r>
        </a:p>
      </dgm:t>
    </dgm:pt>
    <dgm:pt modelId="{AD7294AB-9BA9-47D1-A992-D093B9FF7990}" type="parTrans" cxnId="{525C2D3B-3893-4A6F-B93C-99F02EA6AE47}">
      <dgm:prSet/>
      <dgm:spPr/>
      <dgm:t>
        <a:bodyPr/>
        <a:lstStyle/>
        <a:p>
          <a:endParaRPr lang="en-US"/>
        </a:p>
      </dgm:t>
    </dgm:pt>
    <dgm:pt modelId="{D2F5A8B2-4EC0-4C2A-A58D-1CB68508ACC4}" type="sibTrans" cxnId="{525C2D3B-3893-4A6F-B93C-99F02EA6AE47}">
      <dgm:prSet/>
      <dgm:spPr/>
      <dgm:t>
        <a:bodyPr/>
        <a:lstStyle/>
        <a:p>
          <a:endParaRPr lang="en-US"/>
        </a:p>
      </dgm:t>
    </dgm:pt>
    <dgm:pt modelId="{3A698E81-5252-49C7-B615-6C02F51B711C}">
      <dgm:prSet phldrT="[Text]" custT="1"/>
      <dgm:spPr/>
      <dgm:t>
        <a:bodyPr/>
        <a:lstStyle/>
        <a:p>
          <a:r>
            <a:rPr lang="en-US" sz="2000" dirty="0">
              <a:latin typeface="Adobe Arabic" panose="02040503050201020203" pitchFamily="18" charset="-78"/>
              <a:cs typeface="Adobe Arabic" panose="02040503050201020203" pitchFamily="18" charset="-78"/>
            </a:rPr>
            <a:t>Extract Data</a:t>
          </a:r>
        </a:p>
      </dgm:t>
    </dgm:pt>
    <dgm:pt modelId="{CD8440B4-400C-40B7-BDA3-F9BCCA3DF8D5}" type="parTrans" cxnId="{8B7CA721-8AA8-47CD-9670-5B32ACCDD8A2}">
      <dgm:prSet/>
      <dgm:spPr/>
      <dgm:t>
        <a:bodyPr/>
        <a:lstStyle/>
        <a:p>
          <a:endParaRPr lang="en-US"/>
        </a:p>
      </dgm:t>
    </dgm:pt>
    <dgm:pt modelId="{D0AC6B87-E579-445B-AFAE-94F80B87A357}" type="sibTrans" cxnId="{8B7CA721-8AA8-47CD-9670-5B32ACCDD8A2}">
      <dgm:prSet/>
      <dgm:spPr/>
      <dgm:t>
        <a:bodyPr/>
        <a:lstStyle/>
        <a:p>
          <a:endParaRPr lang="en-US"/>
        </a:p>
      </dgm:t>
    </dgm:pt>
    <dgm:pt modelId="{02A8FAE9-E0DD-475D-B41A-D58C40881E9B}">
      <dgm:prSet phldrT="[Text]" custT="1"/>
      <dgm:spPr/>
      <dgm:t>
        <a:bodyPr/>
        <a:lstStyle/>
        <a:p>
          <a:r>
            <a:rPr lang="en-US" sz="1600" dirty="0" smtClean="0">
              <a:latin typeface="Adobe Arabic" panose="02040503050201020203" pitchFamily="18" charset="-78"/>
              <a:cs typeface="Adobe Arabic" panose="02040503050201020203" pitchFamily="18" charset="-78"/>
            </a:rPr>
            <a:t>Extract </a:t>
          </a:r>
          <a:r>
            <a:rPr lang="en-US" sz="1600" dirty="0">
              <a:latin typeface="Adobe Arabic" panose="02040503050201020203" pitchFamily="18" charset="-78"/>
              <a:cs typeface="Adobe Arabic" panose="02040503050201020203" pitchFamily="18" charset="-78"/>
            </a:rPr>
            <a:t>all column </a:t>
          </a:r>
          <a:r>
            <a:rPr lang="en-US" sz="1600" dirty="0" smtClean="0">
              <a:latin typeface="Adobe Arabic" panose="02040503050201020203" pitchFamily="18" charset="-78"/>
              <a:cs typeface="Adobe Arabic" panose="02040503050201020203" pitchFamily="18" charset="-78"/>
            </a:rPr>
            <a:t>names from the HTML table header</a:t>
          </a:r>
          <a:endParaRPr lang="en-US" sz="1600" dirty="0">
            <a:latin typeface="Adobe Arabic" panose="02040503050201020203" pitchFamily="18" charset="-78"/>
            <a:cs typeface="Adobe Arabic" panose="02040503050201020203" pitchFamily="18" charset="-78"/>
          </a:endParaRPr>
        </a:p>
      </dgm:t>
    </dgm:pt>
    <dgm:pt modelId="{1DB64587-E334-4712-A2B7-0070107B8B61}" type="parTrans" cxnId="{89BFC4A2-1EFA-4D29-8513-449AEE6EC2EC}">
      <dgm:prSet/>
      <dgm:spPr/>
      <dgm:t>
        <a:bodyPr/>
        <a:lstStyle/>
        <a:p>
          <a:endParaRPr lang="en-US"/>
        </a:p>
      </dgm:t>
    </dgm:pt>
    <dgm:pt modelId="{FAA1E733-1BDC-4762-A4FB-2344ECCA8522}" type="sibTrans" cxnId="{89BFC4A2-1EFA-4D29-8513-449AEE6EC2EC}">
      <dgm:prSet/>
      <dgm:spPr/>
      <dgm:t>
        <a:bodyPr/>
        <a:lstStyle/>
        <a:p>
          <a:endParaRPr lang="en-US"/>
        </a:p>
      </dgm:t>
    </dgm:pt>
    <dgm:pt modelId="{03BEE241-B337-4171-ABFF-E2F5837F4492}">
      <dgm:prSet phldrT="[Text]" custT="1"/>
      <dgm:spPr/>
      <dgm:t>
        <a:bodyPr/>
        <a:lstStyle/>
        <a:p>
          <a:r>
            <a:rPr lang="en-US" sz="2000" dirty="0" smtClean="0">
              <a:latin typeface="Adobe Arabic" panose="02040503050201020203" pitchFamily="18" charset="-78"/>
              <a:cs typeface="Adobe Arabic" panose="02040503050201020203" pitchFamily="18" charset="-78"/>
            </a:rPr>
            <a:t>Parse Tables</a:t>
          </a:r>
          <a:endParaRPr lang="en-US" sz="2000" dirty="0">
            <a:latin typeface="Adobe Arabic" panose="02040503050201020203" pitchFamily="18" charset="-78"/>
            <a:cs typeface="Adobe Arabic" panose="02040503050201020203" pitchFamily="18" charset="-78"/>
          </a:endParaRPr>
        </a:p>
      </dgm:t>
    </dgm:pt>
    <dgm:pt modelId="{610B9972-29C1-4DDE-91E2-E8C07D802267}" type="parTrans" cxnId="{3A8BEB9F-05C5-437D-8D50-EBF93CCF2D66}">
      <dgm:prSet/>
      <dgm:spPr/>
      <dgm:t>
        <a:bodyPr/>
        <a:lstStyle/>
        <a:p>
          <a:endParaRPr lang="en-US"/>
        </a:p>
      </dgm:t>
    </dgm:pt>
    <dgm:pt modelId="{93C64C11-C280-4AD6-AC77-34D1A60CDD61}" type="sibTrans" cxnId="{3A8BEB9F-05C5-437D-8D50-EBF93CCF2D66}">
      <dgm:prSet/>
      <dgm:spPr/>
      <dgm:t>
        <a:bodyPr/>
        <a:lstStyle/>
        <a:p>
          <a:endParaRPr lang="en-US"/>
        </a:p>
      </dgm:t>
    </dgm:pt>
    <dgm:pt modelId="{45362C07-DD6E-4594-9433-2A1F16F62704}">
      <dgm:prSet phldrT="[Text]" custT="1"/>
      <dgm:spPr/>
      <dgm:t>
        <a:bodyPr/>
        <a:lstStyle/>
        <a:p>
          <a:r>
            <a:rPr lang="en-US" sz="1600" dirty="0">
              <a:latin typeface="Adobe Arabic" panose="02040503050201020203" pitchFamily="18" charset="-78"/>
              <a:cs typeface="Adobe Arabic" panose="02040503050201020203" pitchFamily="18" charset="-78"/>
            </a:rPr>
            <a:t>Create empty dictionary using column headers as keys</a:t>
          </a:r>
        </a:p>
      </dgm:t>
    </dgm:pt>
    <dgm:pt modelId="{3C30BC1F-2282-47BB-9AB0-E89A02904472}" type="parTrans" cxnId="{67DE5D14-15C4-4A8D-9310-7D1AD2367226}">
      <dgm:prSet/>
      <dgm:spPr/>
      <dgm:t>
        <a:bodyPr/>
        <a:lstStyle/>
        <a:p>
          <a:endParaRPr lang="en-US"/>
        </a:p>
      </dgm:t>
    </dgm:pt>
    <dgm:pt modelId="{606833AE-A023-4ACC-9E2D-696DCEE3C681}" type="sibTrans" cxnId="{67DE5D14-15C4-4A8D-9310-7D1AD2367226}">
      <dgm:prSet/>
      <dgm:spPr/>
      <dgm:t>
        <a:bodyPr/>
        <a:lstStyle/>
        <a:p>
          <a:endParaRPr lang="en-US"/>
        </a:p>
      </dgm:t>
    </dgm:pt>
    <dgm:pt modelId="{BDB8219C-EE4A-4C37-AC99-4B4D5C31E60D}">
      <dgm:prSet phldrT="[Text]" custT="1"/>
      <dgm:spPr/>
      <dgm:t>
        <a:bodyPr/>
        <a:lstStyle/>
        <a:p>
          <a:r>
            <a:rPr lang="en-US" sz="1600" dirty="0">
              <a:latin typeface="Adobe Arabic" panose="02040503050201020203" pitchFamily="18" charset="-78"/>
              <a:cs typeface="Adobe Arabic" panose="02040503050201020203" pitchFamily="18" charset="-78"/>
            </a:rPr>
            <a:t>Loop through soup object for data to append to dictionary</a:t>
          </a:r>
        </a:p>
      </dgm:t>
    </dgm:pt>
    <dgm:pt modelId="{7677E32C-A17A-48B8-879B-285A0857536A}" type="parTrans" cxnId="{35790707-A4DA-46DF-8B6B-0752CB0B1F3F}">
      <dgm:prSet/>
      <dgm:spPr/>
      <dgm:t>
        <a:bodyPr/>
        <a:lstStyle/>
        <a:p>
          <a:endParaRPr lang="en-US"/>
        </a:p>
      </dgm:t>
    </dgm:pt>
    <dgm:pt modelId="{6658F85E-6363-4DFA-996F-F9D50A04218D}" type="sibTrans" cxnId="{35790707-A4DA-46DF-8B6B-0752CB0B1F3F}">
      <dgm:prSet/>
      <dgm:spPr/>
      <dgm:t>
        <a:bodyPr/>
        <a:lstStyle/>
        <a:p>
          <a:endParaRPr lang="en-US"/>
        </a:p>
      </dgm:t>
    </dgm:pt>
    <dgm:pt modelId="{785DAD53-2E30-4A3C-9B90-0088D46A0140}">
      <dgm:prSet phldrT="[Text]" custT="1"/>
      <dgm:spPr/>
      <dgm:t>
        <a:bodyPr/>
        <a:lstStyle/>
        <a:p>
          <a:r>
            <a:rPr lang="en-US" sz="2000" dirty="0">
              <a:latin typeface="Adobe Arabic" panose="02040503050201020203" pitchFamily="18" charset="-78"/>
              <a:cs typeface="Adobe Arabic" panose="02040503050201020203" pitchFamily="18" charset="-78"/>
            </a:rPr>
            <a:t>Normalize</a:t>
          </a:r>
        </a:p>
      </dgm:t>
    </dgm:pt>
    <dgm:pt modelId="{8799199F-60D5-4FBB-8631-CDEB0C5C8805}" type="parTrans" cxnId="{F1C4D974-842D-48B8-8B7D-87D818B6F03F}">
      <dgm:prSet/>
      <dgm:spPr/>
      <dgm:t>
        <a:bodyPr/>
        <a:lstStyle/>
        <a:p>
          <a:endParaRPr lang="en-US"/>
        </a:p>
      </dgm:t>
    </dgm:pt>
    <dgm:pt modelId="{11A1AB69-817F-4E7B-AFA4-3039680D15B2}" type="sibTrans" cxnId="{F1C4D974-842D-48B8-8B7D-87D818B6F03F}">
      <dgm:prSet/>
      <dgm:spPr/>
      <dgm:t>
        <a:bodyPr/>
        <a:lstStyle/>
        <a:p>
          <a:endParaRPr lang="en-US"/>
        </a:p>
      </dgm:t>
    </dgm:pt>
    <dgm:pt modelId="{ED52B43D-30F2-4A67-A76D-5B12C5A65016}">
      <dgm:prSet phldrT="[Text]" custT="1"/>
      <dgm:spPr/>
      <dgm:t>
        <a:bodyPr/>
        <a:lstStyle/>
        <a:p>
          <a:r>
            <a:rPr lang="en-US" sz="1600" dirty="0" smtClean="0">
              <a:latin typeface="Adobe Arabic" panose="02040503050201020203" pitchFamily="18" charset="-78"/>
              <a:cs typeface="Adobe Arabic" panose="02040503050201020203" pitchFamily="18" charset="-78"/>
            </a:rPr>
            <a:t>Formatting: dictionary converted to DataFrame</a:t>
          </a:r>
          <a:endParaRPr lang="en-US" sz="1600" dirty="0">
            <a:latin typeface="Adobe Arabic" panose="02040503050201020203" pitchFamily="18" charset="-78"/>
            <a:cs typeface="Adobe Arabic" panose="02040503050201020203" pitchFamily="18" charset="-78"/>
          </a:endParaRPr>
        </a:p>
      </dgm:t>
    </dgm:pt>
    <dgm:pt modelId="{7B6E0719-18A8-4BA2-8AF3-1D96000FB25A}" type="parTrans" cxnId="{33ED8096-C469-4BC4-9292-23D2FED2C1B8}">
      <dgm:prSet/>
      <dgm:spPr/>
      <dgm:t>
        <a:bodyPr/>
        <a:lstStyle/>
        <a:p>
          <a:endParaRPr lang="en-US"/>
        </a:p>
      </dgm:t>
    </dgm:pt>
    <dgm:pt modelId="{03BB314F-4651-434F-8CD0-D0223F319BBB}" type="sibTrans" cxnId="{33ED8096-C469-4BC4-9292-23D2FED2C1B8}">
      <dgm:prSet/>
      <dgm:spPr/>
      <dgm:t>
        <a:bodyPr/>
        <a:lstStyle/>
        <a:p>
          <a:endParaRPr lang="en-US"/>
        </a:p>
      </dgm:t>
    </dgm:pt>
    <dgm:pt modelId="{5A399931-D6B1-4671-812A-8A051765CC72}">
      <dgm:prSet phldrT="[Text]" custT="1"/>
      <dgm:spPr/>
      <dgm:t>
        <a:bodyPr/>
        <a:lstStyle/>
        <a:p>
          <a:r>
            <a:rPr lang="en-US" sz="1600" dirty="0" smtClean="0">
              <a:latin typeface="Adobe Arabic" panose="02040503050201020203" pitchFamily="18" charset="-78"/>
              <a:cs typeface="Adobe Arabic" panose="02040503050201020203" pitchFamily="18" charset="-78"/>
            </a:rPr>
            <a:t>Transfer contents of response to Beautiful Soup object </a:t>
          </a:r>
          <a:endParaRPr lang="en-US" sz="1600" dirty="0">
            <a:latin typeface="Adobe Arabic" panose="02040503050201020203" pitchFamily="18" charset="-78"/>
            <a:cs typeface="Adobe Arabic" panose="02040503050201020203" pitchFamily="18" charset="-78"/>
          </a:endParaRPr>
        </a:p>
      </dgm:t>
    </dgm:pt>
    <dgm:pt modelId="{876848FC-059A-4E47-9CA5-23D0D00E5A53}" type="parTrans" cxnId="{A336F946-4B85-4F58-9EC2-7A813D9C2264}">
      <dgm:prSet/>
      <dgm:spPr/>
      <dgm:t>
        <a:bodyPr/>
        <a:lstStyle/>
        <a:p>
          <a:endParaRPr lang="en-US"/>
        </a:p>
      </dgm:t>
    </dgm:pt>
    <dgm:pt modelId="{F46AE0C7-9D7A-41A4-985F-9262FD6C93B0}" type="sibTrans" cxnId="{A336F946-4B85-4F58-9EC2-7A813D9C2264}">
      <dgm:prSet/>
      <dgm:spPr/>
      <dgm:t>
        <a:bodyPr/>
        <a:lstStyle/>
        <a:p>
          <a:endParaRPr lang="en-US"/>
        </a:p>
      </dgm:t>
    </dgm:pt>
    <dgm:pt modelId="{B8455349-8AB8-4E51-9B5D-5AFCD4ECC388}">
      <dgm:prSet phldrT="[Text]" custT="1"/>
      <dgm:spPr/>
      <dgm:t>
        <a:bodyPr/>
        <a:lstStyle/>
        <a:p>
          <a:r>
            <a:rPr lang="en-US" sz="1600" dirty="0" smtClean="0">
              <a:latin typeface="Adobe Arabic" panose="02040503050201020203" pitchFamily="18" charset="-78"/>
              <a:cs typeface="Adobe Arabic" panose="02040503050201020203" pitchFamily="18" charset="-78"/>
            </a:rPr>
            <a:t>Names Discovered: 'Flight No.', 'Date and time ( )', 'Launch site', 'Payload', 'Payload mass', 'Orbit', 'Customer', 'Launch outcome'</a:t>
          </a:r>
          <a:endParaRPr lang="en-US" sz="1600" dirty="0">
            <a:latin typeface="Adobe Arabic" panose="02040503050201020203" pitchFamily="18" charset="-78"/>
            <a:cs typeface="Adobe Arabic" panose="02040503050201020203" pitchFamily="18" charset="-78"/>
          </a:endParaRPr>
        </a:p>
      </dgm:t>
    </dgm:pt>
    <dgm:pt modelId="{2052681D-A8DB-4CB2-BE7C-CE8F46526F5A}" type="parTrans" cxnId="{09BCB2F3-04C0-4EA4-8AAC-2692933CD827}">
      <dgm:prSet/>
      <dgm:spPr/>
      <dgm:t>
        <a:bodyPr/>
        <a:lstStyle/>
        <a:p>
          <a:endParaRPr lang="en-US"/>
        </a:p>
      </dgm:t>
    </dgm:pt>
    <dgm:pt modelId="{BCF32E16-416B-433B-92E6-5F54033B815C}" type="sibTrans" cxnId="{09BCB2F3-04C0-4EA4-8AAC-2692933CD827}">
      <dgm:prSet/>
      <dgm:spPr/>
      <dgm:t>
        <a:bodyPr/>
        <a:lstStyle/>
        <a:p>
          <a:endParaRPr lang="en-US"/>
        </a:p>
      </dgm:t>
    </dgm:pt>
    <dgm:pt modelId="{4ADFEE94-89EB-428E-A551-A98DFE1FD4FB}">
      <dgm:prSet custT="1"/>
      <dgm:spPr/>
      <dgm:t>
        <a:bodyPr/>
        <a:lstStyle/>
        <a:p>
          <a:r>
            <a:rPr lang="en-US" sz="1600" dirty="0" smtClean="0">
              <a:latin typeface="Adobe Arabic" panose="02040503050201020203" pitchFamily="18" charset="-78"/>
              <a:cs typeface="Adobe Arabic" panose="02040503050201020203" pitchFamily="18" charset="-78"/>
            </a:rPr>
            <a:t>Data Handling: Data loaded into csv for storage</a:t>
          </a:r>
          <a:endParaRPr lang="en-US" sz="1600" dirty="0">
            <a:latin typeface="Adobe Arabic" panose="02040503050201020203" pitchFamily="18" charset="-78"/>
            <a:cs typeface="Adobe Arabic" panose="02040503050201020203" pitchFamily="18" charset="-78"/>
          </a:endParaRPr>
        </a:p>
      </dgm:t>
    </dgm:pt>
    <dgm:pt modelId="{CBE6B4EB-857A-4F13-B5F3-514FC21B33A1}" type="parTrans" cxnId="{97F989D8-C45E-44E0-BA6C-60873003D6E1}">
      <dgm:prSet/>
      <dgm:spPr/>
      <dgm:t>
        <a:bodyPr/>
        <a:lstStyle/>
        <a:p>
          <a:endParaRPr lang="en-US"/>
        </a:p>
      </dgm:t>
    </dgm:pt>
    <dgm:pt modelId="{3E78C38D-24A7-423B-AAD0-57C47AAD69C3}" type="sibTrans" cxnId="{97F989D8-C45E-44E0-BA6C-60873003D6E1}">
      <dgm:prSet/>
      <dgm:spPr/>
      <dgm:t>
        <a:bodyPr/>
        <a:lstStyle/>
        <a:p>
          <a:endParaRPr lang="en-US"/>
        </a:p>
      </dgm:t>
    </dgm:pt>
    <dgm:pt modelId="{43B8412E-B468-4C09-B268-4B27508C1596}" type="pres">
      <dgm:prSet presAssocID="{D063A41D-F26A-43F8-B0F4-475BE208FB6E}" presName="linearFlow" presStyleCnt="0">
        <dgm:presLayoutVars>
          <dgm:dir/>
          <dgm:animLvl val="lvl"/>
          <dgm:resizeHandles val="exact"/>
        </dgm:presLayoutVars>
      </dgm:prSet>
      <dgm:spPr/>
      <dgm:t>
        <a:bodyPr/>
        <a:lstStyle/>
        <a:p>
          <a:endParaRPr lang="en-US"/>
        </a:p>
      </dgm:t>
    </dgm:pt>
    <dgm:pt modelId="{2AB39767-0BF4-4836-B966-8B392EFDC10C}" type="pres">
      <dgm:prSet presAssocID="{67D59E15-1CF9-4953-82CE-8FDCF4750813}" presName="composite" presStyleCnt="0"/>
      <dgm:spPr/>
      <dgm:t>
        <a:bodyPr/>
        <a:lstStyle/>
        <a:p>
          <a:endParaRPr lang="en-US"/>
        </a:p>
      </dgm:t>
    </dgm:pt>
    <dgm:pt modelId="{13BAE27B-C0C6-44F0-A820-EF7A324E8B3A}" type="pres">
      <dgm:prSet presAssocID="{67D59E15-1CF9-4953-82CE-8FDCF4750813}" presName="parentText" presStyleLbl="alignNode1" presStyleIdx="0" presStyleCnt="4">
        <dgm:presLayoutVars>
          <dgm:chMax val="1"/>
          <dgm:bulletEnabled val="1"/>
        </dgm:presLayoutVars>
      </dgm:prSet>
      <dgm:spPr/>
      <dgm:t>
        <a:bodyPr/>
        <a:lstStyle/>
        <a:p>
          <a:endParaRPr lang="en-US"/>
        </a:p>
      </dgm:t>
    </dgm:pt>
    <dgm:pt modelId="{6380DF2E-C41C-4048-9DFF-721F1FAFE5AC}" type="pres">
      <dgm:prSet presAssocID="{67D59E15-1CF9-4953-82CE-8FDCF4750813}" presName="descendantText" presStyleLbl="alignAcc1" presStyleIdx="0" presStyleCnt="4">
        <dgm:presLayoutVars>
          <dgm:bulletEnabled val="1"/>
        </dgm:presLayoutVars>
      </dgm:prSet>
      <dgm:spPr/>
      <dgm:t>
        <a:bodyPr/>
        <a:lstStyle/>
        <a:p>
          <a:endParaRPr lang="en-US"/>
        </a:p>
      </dgm:t>
    </dgm:pt>
    <dgm:pt modelId="{759E8868-D1AB-43F9-BAAE-66C8055ED185}" type="pres">
      <dgm:prSet presAssocID="{FD2E4300-0ECE-4DFC-A979-C5BBB66241F6}" presName="sp" presStyleCnt="0"/>
      <dgm:spPr/>
      <dgm:t>
        <a:bodyPr/>
        <a:lstStyle/>
        <a:p>
          <a:endParaRPr lang="en-US"/>
        </a:p>
      </dgm:t>
    </dgm:pt>
    <dgm:pt modelId="{1FC6FB9E-94A0-49D4-85EF-CC1E85B097A3}" type="pres">
      <dgm:prSet presAssocID="{3A698E81-5252-49C7-B615-6C02F51B711C}" presName="composite" presStyleCnt="0"/>
      <dgm:spPr/>
      <dgm:t>
        <a:bodyPr/>
        <a:lstStyle/>
        <a:p>
          <a:endParaRPr lang="en-US"/>
        </a:p>
      </dgm:t>
    </dgm:pt>
    <dgm:pt modelId="{07763F06-1358-4F75-8F08-C7309BBE9D45}" type="pres">
      <dgm:prSet presAssocID="{3A698E81-5252-49C7-B615-6C02F51B711C}" presName="parentText" presStyleLbl="alignNode1" presStyleIdx="1" presStyleCnt="4">
        <dgm:presLayoutVars>
          <dgm:chMax val="1"/>
          <dgm:bulletEnabled val="1"/>
        </dgm:presLayoutVars>
      </dgm:prSet>
      <dgm:spPr/>
      <dgm:t>
        <a:bodyPr/>
        <a:lstStyle/>
        <a:p>
          <a:endParaRPr lang="en-US"/>
        </a:p>
      </dgm:t>
    </dgm:pt>
    <dgm:pt modelId="{3676EFD4-A324-4100-A12B-16D9C8A19709}" type="pres">
      <dgm:prSet presAssocID="{3A698E81-5252-49C7-B615-6C02F51B711C}" presName="descendantText" presStyleLbl="alignAcc1" presStyleIdx="1" presStyleCnt="4">
        <dgm:presLayoutVars>
          <dgm:bulletEnabled val="1"/>
        </dgm:presLayoutVars>
      </dgm:prSet>
      <dgm:spPr/>
      <dgm:t>
        <a:bodyPr/>
        <a:lstStyle/>
        <a:p>
          <a:endParaRPr lang="en-US"/>
        </a:p>
      </dgm:t>
    </dgm:pt>
    <dgm:pt modelId="{CCD7E80D-326F-456C-ACE9-11CDFF41D3E5}" type="pres">
      <dgm:prSet presAssocID="{D0AC6B87-E579-445B-AFAE-94F80B87A357}" presName="sp" presStyleCnt="0"/>
      <dgm:spPr/>
      <dgm:t>
        <a:bodyPr/>
        <a:lstStyle/>
        <a:p>
          <a:endParaRPr lang="en-US"/>
        </a:p>
      </dgm:t>
    </dgm:pt>
    <dgm:pt modelId="{901C4E35-017D-4EB9-869B-05C95D08A2EB}" type="pres">
      <dgm:prSet presAssocID="{03BEE241-B337-4171-ABFF-E2F5837F4492}" presName="composite" presStyleCnt="0"/>
      <dgm:spPr/>
      <dgm:t>
        <a:bodyPr/>
        <a:lstStyle/>
        <a:p>
          <a:endParaRPr lang="en-US"/>
        </a:p>
      </dgm:t>
    </dgm:pt>
    <dgm:pt modelId="{D1E8B842-820F-48A1-8D1E-F05535B17826}" type="pres">
      <dgm:prSet presAssocID="{03BEE241-B337-4171-ABFF-E2F5837F4492}" presName="parentText" presStyleLbl="alignNode1" presStyleIdx="2" presStyleCnt="4">
        <dgm:presLayoutVars>
          <dgm:chMax val="1"/>
          <dgm:bulletEnabled val="1"/>
        </dgm:presLayoutVars>
      </dgm:prSet>
      <dgm:spPr/>
      <dgm:t>
        <a:bodyPr/>
        <a:lstStyle/>
        <a:p>
          <a:endParaRPr lang="en-US"/>
        </a:p>
      </dgm:t>
    </dgm:pt>
    <dgm:pt modelId="{2DED7C85-7129-46CE-B3BC-E3D599C40ECE}" type="pres">
      <dgm:prSet presAssocID="{03BEE241-B337-4171-ABFF-E2F5837F4492}" presName="descendantText" presStyleLbl="alignAcc1" presStyleIdx="2" presStyleCnt="4">
        <dgm:presLayoutVars>
          <dgm:bulletEnabled val="1"/>
        </dgm:presLayoutVars>
      </dgm:prSet>
      <dgm:spPr/>
      <dgm:t>
        <a:bodyPr/>
        <a:lstStyle/>
        <a:p>
          <a:endParaRPr lang="en-US"/>
        </a:p>
      </dgm:t>
    </dgm:pt>
    <dgm:pt modelId="{E2855563-C45B-484B-ACEE-15311654A094}" type="pres">
      <dgm:prSet presAssocID="{93C64C11-C280-4AD6-AC77-34D1A60CDD61}" presName="sp" presStyleCnt="0"/>
      <dgm:spPr/>
      <dgm:t>
        <a:bodyPr/>
        <a:lstStyle/>
        <a:p>
          <a:endParaRPr lang="en-US"/>
        </a:p>
      </dgm:t>
    </dgm:pt>
    <dgm:pt modelId="{56110A7A-4A6A-45E1-B76D-E46BB8615E54}" type="pres">
      <dgm:prSet presAssocID="{785DAD53-2E30-4A3C-9B90-0088D46A0140}" presName="composite" presStyleCnt="0"/>
      <dgm:spPr/>
      <dgm:t>
        <a:bodyPr/>
        <a:lstStyle/>
        <a:p>
          <a:endParaRPr lang="en-US"/>
        </a:p>
      </dgm:t>
    </dgm:pt>
    <dgm:pt modelId="{8158063E-2D82-464B-AD23-338B96107FC5}" type="pres">
      <dgm:prSet presAssocID="{785DAD53-2E30-4A3C-9B90-0088D46A0140}" presName="parentText" presStyleLbl="alignNode1" presStyleIdx="3" presStyleCnt="4">
        <dgm:presLayoutVars>
          <dgm:chMax val="1"/>
          <dgm:bulletEnabled val="1"/>
        </dgm:presLayoutVars>
      </dgm:prSet>
      <dgm:spPr/>
      <dgm:t>
        <a:bodyPr/>
        <a:lstStyle/>
        <a:p>
          <a:endParaRPr lang="en-US"/>
        </a:p>
      </dgm:t>
    </dgm:pt>
    <dgm:pt modelId="{C37DE4E0-BF1A-4943-85F3-1EA4D0C29B9F}" type="pres">
      <dgm:prSet presAssocID="{785DAD53-2E30-4A3C-9B90-0088D46A0140}" presName="descendantText" presStyleLbl="alignAcc1" presStyleIdx="3" presStyleCnt="4">
        <dgm:presLayoutVars>
          <dgm:bulletEnabled val="1"/>
        </dgm:presLayoutVars>
      </dgm:prSet>
      <dgm:spPr/>
      <dgm:t>
        <a:bodyPr/>
        <a:lstStyle/>
        <a:p>
          <a:endParaRPr lang="en-US"/>
        </a:p>
      </dgm:t>
    </dgm:pt>
  </dgm:ptLst>
  <dgm:cxnLst>
    <dgm:cxn modelId="{A2A0244A-D0E1-4521-BD40-3D79F97141D7}" type="presOf" srcId="{03BEE241-B337-4171-ABFF-E2F5837F4492}" destId="{D1E8B842-820F-48A1-8D1E-F05535B17826}" srcOrd="0" destOrd="0" presId="urn:microsoft.com/office/officeart/2005/8/layout/chevron2"/>
    <dgm:cxn modelId="{826C857D-CE55-4CD9-B821-E7D81E300793}" type="presOf" srcId="{45362C07-DD6E-4594-9433-2A1F16F62704}" destId="{2DED7C85-7129-46CE-B3BC-E3D599C40ECE}" srcOrd="0" destOrd="0" presId="urn:microsoft.com/office/officeart/2005/8/layout/chevron2"/>
    <dgm:cxn modelId="{C16930A0-08FB-4DB8-81F3-B9F9606ECB79}" type="presOf" srcId="{3A698E81-5252-49C7-B615-6C02F51B711C}" destId="{07763F06-1358-4F75-8F08-C7309BBE9D45}" srcOrd="0" destOrd="0" presId="urn:microsoft.com/office/officeart/2005/8/layout/chevron2"/>
    <dgm:cxn modelId="{34BEF073-1D9E-45ED-AE6B-1AED5A4F9EB9}" type="presOf" srcId="{4ADFEE94-89EB-428E-A551-A98DFE1FD4FB}" destId="{C37DE4E0-BF1A-4943-85F3-1EA4D0C29B9F}" srcOrd="0" destOrd="1" presId="urn:microsoft.com/office/officeart/2005/8/layout/chevron2"/>
    <dgm:cxn modelId="{FA419B13-254F-4234-B7B5-B539D144A368}" srcId="{D063A41D-F26A-43F8-B0F4-475BE208FB6E}" destId="{67D59E15-1CF9-4953-82CE-8FDCF4750813}" srcOrd="0" destOrd="0" parTransId="{E7E4FA22-ACE6-4969-8106-2516BFA4810B}" sibTransId="{FD2E4300-0ECE-4DFC-A979-C5BBB66241F6}"/>
    <dgm:cxn modelId="{35790707-A4DA-46DF-8B6B-0752CB0B1F3F}" srcId="{03BEE241-B337-4171-ABFF-E2F5837F4492}" destId="{BDB8219C-EE4A-4C37-AC99-4B4D5C31E60D}" srcOrd="1" destOrd="0" parTransId="{7677E32C-A17A-48B8-879B-285A0857536A}" sibTransId="{6658F85E-6363-4DFA-996F-F9D50A04218D}"/>
    <dgm:cxn modelId="{CD414869-9A39-4B42-8E09-66CA021C2419}" type="presOf" srcId="{B8455349-8AB8-4E51-9B5D-5AFCD4ECC388}" destId="{3676EFD4-A324-4100-A12B-16D9C8A19709}" srcOrd="0" destOrd="1" presId="urn:microsoft.com/office/officeart/2005/8/layout/chevron2"/>
    <dgm:cxn modelId="{09BCB2F3-04C0-4EA4-8AAC-2692933CD827}" srcId="{3A698E81-5252-49C7-B615-6C02F51B711C}" destId="{B8455349-8AB8-4E51-9B5D-5AFCD4ECC388}" srcOrd="1" destOrd="0" parTransId="{2052681D-A8DB-4CB2-BE7C-CE8F46526F5A}" sibTransId="{BCF32E16-416B-433B-92E6-5F54033B815C}"/>
    <dgm:cxn modelId="{513A99E8-A682-4B25-A3F2-AD0E1AB88330}" type="presOf" srcId="{02A8FAE9-E0DD-475D-B41A-D58C40881E9B}" destId="{3676EFD4-A324-4100-A12B-16D9C8A19709}" srcOrd="0" destOrd="0" presId="urn:microsoft.com/office/officeart/2005/8/layout/chevron2"/>
    <dgm:cxn modelId="{3A8BEB9F-05C5-437D-8D50-EBF93CCF2D66}" srcId="{D063A41D-F26A-43F8-B0F4-475BE208FB6E}" destId="{03BEE241-B337-4171-ABFF-E2F5837F4492}" srcOrd="2" destOrd="0" parTransId="{610B9972-29C1-4DDE-91E2-E8C07D802267}" sibTransId="{93C64C11-C280-4AD6-AC77-34D1A60CDD61}"/>
    <dgm:cxn modelId="{525C2D3B-3893-4A6F-B93C-99F02EA6AE47}" srcId="{67D59E15-1CF9-4953-82CE-8FDCF4750813}" destId="{5F20ED33-2EA4-48F6-B6AF-4CC82DF26EE2}" srcOrd="0" destOrd="0" parTransId="{AD7294AB-9BA9-47D1-A992-D093B9FF7990}" sibTransId="{D2F5A8B2-4EC0-4C2A-A58D-1CB68508ACC4}"/>
    <dgm:cxn modelId="{850A97EF-36D3-4524-B539-086B57C9A684}" type="presOf" srcId="{67D59E15-1CF9-4953-82CE-8FDCF4750813}" destId="{13BAE27B-C0C6-44F0-A820-EF7A324E8B3A}" srcOrd="0" destOrd="0" presId="urn:microsoft.com/office/officeart/2005/8/layout/chevron2"/>
    <dgm:cxn modelId="{1AB82437-BC9E-4E05-AB14-00BEADDC2D4F}" type="presOf" srcId="{5F20ED33-2EA4-48F6-B6AF-4CC82DF26EE2}" destId="{6380DF2E-C41C-4048-9DFF-721F1FAFE5AC}" srcOrd="0" destOrd="0" presId="urn:microsoft.com/office/officeart/2005/8/layout/chevron2"/>
    <dgm:cxn modelId="{8B7CA721-8AA8-47CD-9670-5B32ACCDD8A2}" srcId="{D063A41D-F26A-43F8-B0F4-475BE208FB6E}" destId="{3A698E81-5252-49C7-B615-6C02F51B711C}" srcOrd="1" destOrd="0" parTransId="{CD8440B4-400C-40B7-BDA3-F9BCCA3DF8D5}" sibTransId="{D0AC6B87-E579-445B-AFAE-94F80B87A357}"/>
    <dgm:cxn modelId="{F1C4D974-842D-48B8-8B7D-87D818B6F03F}" srcId="{D063A41D-F26A-43F8-B0F4-475BE208FB6E}" destId="{785DAD53-2E30-4A3C-9B90-0088D46A0140}" srcOrd="3" destOrd="0" parTransId="{8799199F-60D5-4FBB-8631-CDEB0C5C8805}" sibTransId="{11A1AB69-817F-4E7B-AFA4-3039680D15B2}"/>
    <dgm:cxn modelId="{A336F946-4B85-4F58-9EC2-7A813D9C2264}" srcId="{67D59E15-1CF9-4953-82CE-8FDCF4750813}" destId="{5A399931-D6B1-4671-812A-8A051765CC72}" srcOrd="1" destOrd="0" parTransId="{876848FC-059A-4E47-9CA5-23D0D00E5A53}" sibTransId="{F46AE0C7-9D7A-41A4-985F-9262FD6C93B0}"/>
    <dgm:cxn modelId="{33ED8096-C469-4BC4-9292-23D2FED2C1B8}" srcId="{785DAD53-2E30-4A3C-9B90-0088D46A0140}" destId="{ED52B43D-30F2-4A67-A76D-5B12C5A65016}" srcOrd="0" destOrd="0" parTransId="{7B6E0719-18A8-4BA2-8AF3-1D96000FB25A}" sibTransId="{03BB314F-4651-434F-8CD0-D0223F319BBB}"/>
    <dgm:cxn modelId="{89BFC4A2-1EFA-4D29-8513-449AEE6EC2EC}" srcId="{3A698E81-5252-49C7-B615-6C02F51B711C}" destId="{02A8FAE9-E0DD-475D-B41A-D58C40881E9B}" srcOrd="0" destOrd="0" parTransId="{1DB64587-E334-4712-A2B7-0070107B8B61}" sibTransId="{FAA1E733-1BDC-4762-A4FB-2344ECCA8522}"/>
    <dgm:cxn modelId="{AF3A0700-6394-4864-B808-EC6218D39225}" type="presOf" srcId="{D063A41D-F26A-43F8-B0F4-475BE208FB6E}" destId="{43B8412E-B468-4C09-B268-4B27508C1596}" srcOrd="0" destOrd="0" presId="urn:microsoft.com/office/officeart/2005/8/layout/chevron2"/>
    <dgm:cxn modelId="{D21A1692-3993-426C-AC4E-9BC2BAECD0ED}" type="presOf" srcId="{BDB8219C-EE4A-4C37-AC99-4B4D5C31E60D}" destId="{2DED7C85-7129-46CE-B3BC-E3D599C40ECE}" srcOrd="0" destOrd="1" presId="urn:microsoft.com/office/officeart/2005/8/layout/chevron2"/>
    <dgm:cxn modelId="{97F989D8-C45E-44E0-BA6C-60873003D6E1}" srcId="{785DAD53-2E30-4A3C-9B90-0088D46A0140}" destId="{4ADFEE94-89EB-428E-A551-A98DFE1FD4FB}" srcOrd="1" destOrd="0" parTransId="{CBE6B4EB-857A-4F13-B5F3-514FC21B33A1}" sibTransId="{3E78C38D-24A7-423B-AAD0-57C47AAD69C3}"/>
    <dgm:cxn modelId="{67DE5D14-15C4-4A8D-9310-7D1AD2367226}" srcId="{03BEE241-B337-4171-ABFF-E2F5837F4492}" destId="{45362C07-DD6E-4594-9433-2A1F16F62704}" srcOrd="0" destOrd="0" parTransId="{3C30BC1F-2282-47BB-9AB0-E89A02904472}" sibTransId="{606833AE-A023-4ACC-9E2D-696DCEE3C681}"/>
    <dgm:cxn modelId="{2461E866-4A78-4C09-A138-7816F4AA465F}" type="presOf" srcId="{ED52B43D-30F2-4A67-A76D-5B12C5A65016}" destId="{C37DE4E0-BF1A-4943-85F3-1EA4D0C29B9F}" srcOrd="0" destOrd="0" presId="urn:microsoft.com/office/officeart/2005/8/layout/chevron2"/>
    <dgm:cxn modelId="{869B5B7B-9A9E-46D5-9BA7-45BECD94C74D}" type="presOf" srcId="{785DAD53-2E30-4A3C-9B90-0088D46A0140}" destId="{8158063E-2D82-464B-AD23-338B96107FC5}" srcOrd="0" destOrd="0" presId="urn:microsoft.com/office/officeart/2005/8/layout/chevron2"/>
    <dgm:cxn modelId="{842A08C8-7588-4DEC-AFA1-5D21806C29BD}" type="presOf" srcId="{5A399931-D6B1-4671-812A-8A051765CC72}" destId="{6380DF2E-C41C-4048-9DFF-721F1FAFE5AC}" srcOrd="0" destOrd="1" presId="urn:microsoft.com/office/officeart/2005/8/layout/chevron2"/>
    <dgm:cxn modelId="{C3B67097-B8B7-4E4E-ADA5-DB632ECCD850}" type="presParOf" srcId="{43B8412E-B468-4C09-B268-4B27508C1596}" destId="{2AB39767-0BF4-4836-B966-8B392EFDC10C}" srcOrd="0" destOrd="0" presId="urn:microsoft.com/office/officeart/2005/8/layout/chevron2"/>
    <dgm:cxn modelId="{B864A05D-A217-4053-ABE0-C9CAB813844D}" type="presParOf" srcId="{2AB39767-0BF4-4836-B966-8B392EFDC10C}" destId="{13BAE27B-C0C6-44F0-A820-EF7A324E8B3A}" srcOrd="0" destOrd="0" presId="urn:microsoft.com/office/officeart/2005/8/layout/chevron2"/>
    <dgm:cxn modelId="{774754FF-AE96-4598-B92E-4EFA62F9E95D}" type="presParOf" srcId="{2AB39767-0BF4-4836-B966-8B392EFDC10C}" destId="{6380DF2E-C41C-4048-9DFF-721F1FAFE5AC}" srcOrd="1" destOrd="0" presId="urn:microsoft.com/office/officeart/2005/8/layout/chevron2"/>
    <dgm:cxn modelId="{F383833C-EAB8-4F73-93AE-58D61D2A0A6C}" type="presParOf" srcId="{43B8412E-B468-4C09-B268-4B27508C1596}" destId="{759E8868-D1AB-43F9-BAAE-66C8055ED185}" srcOrd="1" destOrd="0" presId="urn:microsoft.com/office/officeart/2005/8/layout/chevron2"/>
    <dgm:cxn modelId="{A31E228A-CEB5-4F61-9D49-46D27AE1DD42}" type="presParOf" srcId="{43B8412E-B468-4C09-B268-4B27508C1596}" destId="{1FC6FB9E-94A0-49D4-85EF-CC1E85B097A3}" srcOrd="2" destOrd="0" presId="urn:microsoft.com/office/officeart/2005/8/layout/chevron2"/>
    <dgm:cxn modelId="{8F530220-CAE0-4368-91E6-DA8B5D5C25A3}" type="presParOf" srcId="{1FC6FB9E-94A0-49D4-85EF-CC1E85B097A3}" destId="{07763F06-1358-4F75-8F08-C7309BBE9D45}" srcOrd="0" destOrd="0" presId="urn:microsoft.com/office/officeart/2005/8/layout/chevron2"/>
    <dgm:cxn modelId="{4BC0F09C-3CF6-49D1-B3E1-80A0A2B6A5C0}" type="presParOf" srcId="{1FC6FB9E-94A0-49D4-85EF-CC1E85B097A3}" destId="{3676EFD4-A324-4100-A12B-16D9C8A19709}" srcOrd="1" destOrd="0" presId="urn:microsoft.com/office/officeart/2005/8/layout/chevron2"/>
    <dgm:cxn modelId="{085BFECC-4709-4164-8609-B21215248222}" type="presParOf" srcId="{43B8412E-B468-4C09-B268-4B27508C1596}" destId="{CCD7E80D-326F-456C-ACE9-11CDFF41D3E5}" srcOrd="3" destOrd="0" presId="urn:microsoft.com/office/officeart/2005/8/layout/chevron2"/>
    <dgm:cxn modelId="{02E6EFB6-943E-4F56-9B99-0CF6A599604A}" type="presParOf" srcId="{43B8412E-B468-4C09-B268-4B27508C1596}" destId="{901C4E35-017D-4EB9-869B-05C95D08A2EB}" srcOrd="4" destOrd="0" presId="urn:microsoft.com/office/officeart/2005/8/layout/chevron2"/>
    <dgm:cxn modelId="{94F7BFB1-A786-4FE2-8848-AB58843B786F}" type="presParOf" srcId="{901C4E35-017D-4EB9-869B-05C95D08A2EB}" destId="{D1E8B842-820F-48A1-8D1E-F05535B17826}" srcOrd="0" destOrd="0" presId="urn:microsoft.com/office/officeart/2005/8/layout/chevron2"/>
    <dgm:cxn modelId="{C4BD2C7F-98D5-4F4D-86CD-4EDCD1AAE1FC}" type="presParOf" srcId="{901C4E35-017D-4EB9-869B-05C95D08A2EB}" destId="{2DED7C85-7129-46CE-B3BC-E3D599C40ECE}" srcOrd="1" destOrd="0" presId="urn:microsoft.com/office/officeart/2005/8/layout/chevron2"/>
    <dgm:cxn modelId="{865A4423-6231-44FF-9578-EDDE22C55375}" type="presParOf" srcId="{43B8412E-B468-4C09-B268-4B27508C1596}" destId="{E2855563-C45B-484B-ACEE-15311654A094}" srcOrd="5" destOrd="0" presId="urn:microsoft.com/office/officeart/2005/8/layout/chevron2"/>
    <dgm:cxn modelId="{4D516DBA-0550-4FF7-8964-F592B47F27A3}" type="presParOf" srcId="{43B8412E-B468-4C09-B268-4B27508C1596}" destId="{56110A7A-4A6A-45E1-B76D-E46BB8615E54}" srcOrd="6" destOrd="0" presId="urn:microsoft.com/office/officeart/2005/8/layout/chevron2"/>
    <dgm:cxn modelId="{942E9A44-C922-49E9-B161-701C0B1E01CB}" type="presParOf" srcId="{56110A7A-4A6A-45E1-B76D-E46BB8615E54}" destId="{8158063E-2D82-464B-AD23-338B96107FC5}" srcOrd="0" destOrd="0" presId="urn:microsoft.com/office/officeart/2005/8/layout/chevron2"/>
    <dgm:cxn modelId="{8233325F-174B-4129-9F75-D81E13EAAC36}" type="presParOf" srcId="{56110A7A-4A6A-45E1-B76D-E46BB8615E54}" destId="{C37DE4E0-BF1A-4943-85F3-1EA4D0C29B9F}"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BBA9756-EBEC-447B-BA5E-2CAD0F823DE2}" type="doc">
      <dgm:prSet loTypeId="urn:microsoft.com/office/officeart/2005/8/layout/chevron1" loCatId="process" qsTypeId="urn:microsoft.com/office/officeart/2005/8/quickstyle/simple1" qsCatId="simple" csTypeId="urn:microsoft.com/office/officeart/2005/8/colors/accent1_2" csCatId="accent1" phldr="1"/>
      <dgm:spPr/>
    </dgm:pt>
    <dgm:pt modelId="{DBF9B649-E3F6-4811-819D-8E36FC9B7C63}">
      <dgm:prSet phldrT="[Text]"/>
      <dgm:spPr/>
      <dgm:t>
        <a:bodyPr/>
        <a:lstStyle/>
        <a:p>
          <a:r>
            <a:rPr lang="en-US" dirty="0" smtClean="0">
              <a:latin typeface="Adobe Arabic" panose="02040503050201020203" pitchFamily="18" charset="-78"/>
              <a:cs typeface="Adobe Arabic" panose="02040503050201020203" pitchFamily="18" charset="-78"/>
            </a:rPr>
            <a:t>Data Cleaning and Handling Missing Values</a:t>
          </a:r>
          <a:endParaRPr lang="en-US" dirty="0">
            <a:latin typeface="Adobe Arabic" panose="02040503050201020203" pitchFamily="18" charset="-78"/>
            <a:cs typeface="Adobe Arabic" panose="02040503050201020203" pitchFamily="18" charset="-78"/>
          </a:endParaRPr>
        </a:p>
      </dgm:t>
    </dgm:pt>
    <dgm:pt modelId="{C8E439BA-2F20-4907-BDDA-AAA916258BAC}" type="parTrans" cxnId="{F334C430-EBCF-4B0D-8711-94631190CC14}">
      <dgm:prSet/>
      <dgm:spPr/>
      <dgm:t>
        <a:bodyPr/>
        <a:lstStyle/>
        <a:p>
          <a:endParaRPr lang="en-US"/>
        </a:p>
      </dgm:t>
    </dgm:pt>
    <dgm:pt modelId="{35DA2E7C-169E-4F49-8B05-7CDC34B5ED9B}" type="sibTrans" cxnId="{F334C430-EBCF-4B0D-8711-94631190CC14}">
      <dgm:prSet/>
      <dgm:spPr/>
      <dgm:t>
        <a:bodyPr/>
        <a:lstStyle/>
        <a:p>
          <a:endParaRPr lang="en-US"/>
        </a:p>
      </dgm:t>
    </dgm:pt>
    <dgm:pt modelId="{9895AA39-4DA1-4C70-91E1-98A123F2F201}">
      <dgm:prSet phldrT="[Text]"/>
      <dgm:spPr/>
      <dgm:t>
        <a:bodyPr/>
        <a:lstStyle/>
        <a:p>
          <a:r>
            <a:rPr lang="en-US" dirty="0" smtClean="0">
              <a:latin typeface="Adobe Arabic" panose="02040503050201020203" pitchFamily="18" charset="-78"/>
              <a:cs typeface="Adobe Arabic" panose="02040503050201020203" pitchFamily="18" charset="-78"/>
            </a:rPr>
            <a:t>Data Types and Conversion</a:t>
          </a:r>
          <a:endParaRPr lang="en-US" dirty="0">
            <a:latin typeface="Adobe Arabic" panose="02040503050201020203" pitchFamily="18" charset="-78"/>
            <a:cs typeface="Adobe Arabic" panose="02040503050201020203" pitchFamily="18" charset="-78"/>
          </a:endParaRPr>
        </a:p>
      </dgm:t>
    </dgm:pt>
    <dgm:pt modelId="{63D133A3-029B-450D-A448-86A75A85D114}" type="parTrans" cxnId="{B0CCC775-7117-4989-AA9E-1C056B7565EF}">
      <dgm:prSet/>
      <dgm:spPr/>
      <dgm:t>
        <a:bodyPr/>
        <a:lstStyle/>
        <a:p>
          <a:endParaRPr lang="en-US"/>
        </a:p>
      </dgm:t>
    </dgm:pt>
    <dgm:pt modelId="{661B28B3-3994-43A5-9963-EA6333B1B2DD}" type="sibTrans" cxnId="{B0CCC775-7117-4989-AA9E-1C056B7565EF}">
      <dgm:prSet/>
      <dgm:spPr/>
      <dgm:t>
        <a:bodyPr/>
        <a:lstStyle/>
        <a:p>
          <a:endParaRPr lang="en-US"/>
        </a:p>
      </dgm:t>
    </dgm:pt>
    <dgm:pt modelId="{DC93986F-C942-4B15-A4CA-A346D5458730}">
      <dgm:prSet phldrT="[Text]"/>
      <dgm:spPr/>
      <dgm:t>
        <a:bodyPr/>
        <a:lstStyle/>
        <a:p>
          <a:r>
            <a:rPr lang="en-US" dirty="0" smtClean="0">
              <a:latin typeface="Adobe Arabic" panose="02040503050201020203" pitchFamily="18" charset="-78"/>
              <a:cs typeface="Adobe Arabic" panose="02040503050201020203" pitchFamily="18" charset="-78"/>
            </a:rPr>
            <a:t>Feature Exploration</a:t>
          </a:r>
          <a:endParaRPr lang="en-US" dirty="0">
            <a:latin typeface="Adobe Arabic" panose="02040503050201020203" pitchFamily="18" charset="-78"/>
            <a:cs typeface="Adobe Arabic" panose="02040503050201020203" pitchFamily="18" charset="-78"/>
          </a:endParaRPr>
        </a:p>
      </dgm:t>
    </dgm:pt>
    <dgm:pt modelId="{615145FC-08DD-4F86-8B7D-5372F3F09467}" type="parTrans" cxnId="{A3F1D861-4D0A-49E4-BFA8-7B449A2F9A10}">
      <dgm:prSet/>
      <dgm:spPr/>
      <dgm:t>
        <a:bodyPr/>
        <a:lstStyle/>
        <a:p>
          <a:endParaRPr lang="en-US"/>
        </a:p>
      </dgm:t>
    </dgm:pt>
    <dgm:pt modelId="{F40B6AC3-936D-4B5F-95F1-62371ABCAAF7}" type="sibTrans" cxnId="{A3F1D861-4D0A-49E4-BFA8-7B449A2F9A10}">
      <dgm:prSet/>
      <dgm:spPr/>
      <dgm:t>
        <a:bodyPr/>
        <a:lstStyle/>
        <a:p>
          <a:endParaRPr lang="en-US"/>
        </a:p>
      </dgm:t>
    </dgm:pt>
    <dgm:pt modelId="{CDB1925B-8801-40AD-BEF4-48978606087A}">
      <dgm:prSet/>
      <dgm:spPr/>
      <dgm:t>
        <a:bodyPr/>
        <a:lstStyle/>
        <a:p>
          <a:r>
            <a:rPr lang="en-US" dirty="0" smtClean="0">
              <a:latin typeface="Adobe Arabic" panose="02040503050201020203" pitchFamily="18" charset="-78"/>
              <a:cs typeface="Adobe Arabic" panose="02040503050201020203" pitchFamily="18" charset="-78"/>
            </a:rPr>
            <a:t>Creating New Feature: </a:t>
          </a:r>
          <a:r>
            <a:rPr lang="en-US" i="1" dirty="0" smtClean="0">
              <a:latin typeface="Adobe Arabic" panose="02040503050201020203" pitchFamily="18" charset="-78"/>
              <a:cs typeface="Adobe Arabic" panose="02040503050201020203" pitchFamily="18" charset="-78"/>
            </a:rPr>
            <a:t>Class</a:t>
          </a:r>
        </a:p>
      </dgm:t>
    </dgm:pt>
    <dgm:pt modelId="{72828B50-4E4F-46BD-9513-1F331C2194C8}" type="parTrans" cxnId="{A3B0F8D5-940F-417D-B5EA-69C451197F11}">
      <dgm:prSet/>
      <dgm:spPr/>
      <dgm:t>
        <a:bodyPr/>
        <a:lstStyle/>
        <a:p>
          <a:endParaRPr lang="en-US"/>
        </a:p>
      </dgm:t>
    </dgm:pt>
    <dgm:pt modelId="{B12ED3B6-EC03-4572-8556-25E0232AC221}" type="sibTrans" cxnId="{A3B0F8D5-940F-417D-B5EA-69C451197F11}">
      <dgm:prSet/>
      <dgm:spPr/>
      <dgm:t>
        <a:bodyPr/>
        <a:lstStyle/>
        <a:p>
          <a:endParaRPr lang="en-US"/>
        </a:p>
      </dgm:t>
    </dgm:pt>
    <dgm:pt modelId="{C8F856E8-0D90-4A54-9432-C11D447B8F11}" type="pres">
      <dgm:prSet presAssocID="{FBBA9756-EBEC-447B-BA5E-2CAD0F823DE2}" presName="Name0" presStyleCnt="0">
        <dgm:presLayoutVars>
          <dgm:dir/>
          <dgm:animLvl val="lvl"/>
          <dgm:resizeHandles val="exact"/>
        </dgm:presLayoutVars>
      </dgm:prSet>
      <dgm:spPr/>
    </dgm:pt>
    <dgm:pt modelId="{77CE1542-8177-460C-B338-4BCDE94E870E}" type="pres">
      <dgm:prSet presAssocID="{DBF9B649-E3F6-4811-819D-8E36FC9B7C63}" presName="parTxOnly" presStyleLbl="node1" presStyleIdx="0" presStyleCnt="4" custLinFactY="-39993" custLinFactNeighborX="-1717" custLinFactNeighborY="-100000">
        <dgm:presLayoutVars>
          <dgm:chMax val="0"/>
          <dgm:chPref val="0"/>
          <dgm:bulletEnabled val="1"/>
        </dgm:presLayoutVars>
      </dgm:prSet>
      <dgm:spPr/>
      <dgm:t>
        <a:bodyPr/>
        <a:lstStyle/>
        <a:p>
          <a:endParaRPr lang="en-US"/>
        </a:p>
      </dgm:t>
    </dgm:pt>
    <dgm:pt modelId="{3DE3ABC8-9C6D-4CDE-B434-666D0392709D}" type="pres">
      <dgm:prSet presAssocID="{35DA2E7C-169E-4F49-8B05-7CDC34B5ED9B}" presName="parTxOnlySpace" presStyleCnt="0"/>
      <dgm:spPr/>
    </dgm:pt>
    <dgm:pt modelId="{B1175BDD-8F46-4129-B285-8A6031EE93EB}" type="pres">
      <dgm:prSet presAssocID="{9895AA39-4DA1-4C70-91E1-98A123F2F201}" presName="parTxOnly" presStyleLbl="node1" presStyleIdx="1" presStyleCnt="4" custLinFactY="-39993" custLinFactNeighborX="-1717" custLinFactNeighborY="-100000">
        <dgm:presLayoutVars>
          <dgm:chMax val="0"/>
          <dgm:chPref val="0"/>
          <dgm:bulletEnabled val="1"/>
        </dgm:presLayoutVars>
      </dgm:prSet>
      <dgm:spPr/>
      <dgm:t>
        <a:bodyPr/>
        <a:lstStyle/>
        <a:p>
          <a:endParaRPr lang="en-US"/>
        </a:p>
      </dgm:t>
    </dgm:pt>
    <dgm:pt modelId="{2C074E8F-42F6-42B2-8947-15419DE8E811}" type="pres">
      <dgm:prSet presAssocID="{661B28B3-3994-43A5-9963-EA6333B1B2DD}" presName="parTxOnlySpace" presStyleCnt="0"/>
      <dgm:spPr/>
    </dgm:pt>
    <dgm:pt modelId="{5E66F443-9B98-4DCD-BB7F-60B4F1BFB55E}" type="pres">
      <dgm:prSet presAssocID="{DC93986F-C942-4B15-A4CA-A346D5458730}" presName="parTxOnly" presStyleLbl="node1" presStyleIdx="2" presStyleCnt="4" custLinFactY="-39993" custLinFactNeighborX="-1717" custLinFactNeighborY="-100000">
        <dgm:presLayoutVars>
          <dgm:chMax val="0"/>
          <dgm:chPref val="0"/>
          <dgm:bulletEnabled val="1"/>
        </dgm:presLayoutVars>
      </dgm:prSet>
      <dgm:spPr/>
      <dgm:t>
        <a:bodyPr/>
        <a:lstStyle/>
        <a:p>
          <a:endParaRPr lang="en-US"/>
        </a:p>
      </dgm:t>
    </dgm:pt>
    <dgm:pt modelId="{446C8B7F-083B-4889-AB71-545CE420760B}" type="pres">
      <dgm:prSet presAssocID="{F40B6AC3-936D-4B5F-95F1-62371ABCAAF7}" presName="parTxOnlySpace" presStyleCnt="0"/>
      <dgm:spPr/>
    </dgm:pt>
    <dgm:pt modelId="{5E2216D6-C74C-4F5C-89FD-26A7A2C09FF6}" type="pres">
      <dgm:prSet presAssocID="{CDB1925B-8801-40AD-BEF4-48978606087A}" presName="parTxOnly" presStyleLbl="node1" presStyleIdx="3" presStyleCnt="4" custLinFactY="-39993" custLinFactNeighborX="-1717" custLinFactNeighborY="-100000">
        <dgm:presLayoutVars>
          <dgm:chMax val="0"/>
          <dgm:chPref val="0"/>
          <dgm:bulletEnabled val="1"/>
        </dgm:presLayoutVars>
      </dgm:prSet>
      <dgm:spPr/>
      <dgm:t>
        <a:bodyPr/>
        <a:lstStyle/>
        <a:p>
          <a:endParaRPr lang="en-US"/>
        </a:p>
      </dgm:t>
    </dgm:pt>
  </dgm:ptLst>
  <dgm:cxnLst>
    <dgm:cxn modelId="{D73CF28C-3390-4C6D-9DF4-E386109609F9}" type="presOf" srcId="{CDB1925B-8801-40AD-BEF4-48978606087A}" destId="{5E2216D6-C74C-4F5C-89FD-26A7A2C09FF6}" srcOrd="0" destOrd="0" presId="urn:microsoft.com/office/officeart/2005/8/layout/chevron1"/>
    <dgm:cxn modelId="{94CE0CBD-E002-401B-8030-9B19C3656C73}" type="presOf" srcId="{DBF9B649-E3F6-4811-819D-8E36FC9B7C63}" destId="{77CE1542-8177-460C-B338-4BCDE94E870E}" srcOrd="0" destOrd="0" presId="urn:microsoft.com/office/officeart/2005/8/layout/chevron1"/>
    <dgm:cxn modelId="{1C34A461-7AEE-40FD-8B58-4027FA022CDC}" type="presOf" srcId="{FBBA9756-EBEC-447B-BA5E-2CAD0F823DE2}" destId="{C8F856E8-0D90-4A54-9432-C11D447B8F11}" srcOrd="0" destOrd="0" presId="urn:microsoft.com/office/officeart/2005/8/layout/chevron1"/>
    <dgm:cxn modelId="{F334C430-EBCF-4B0D-8711-94631190CC14}" srcId="{FBBA9756-EBEC-447B-BA5E-2CAD0F823DE2}" destId="{DBF9B649-E3F6-4811-819D-8E36FC9B7C63}" srcOrd="0" destOrd="0" parTransId="{C8E439BA-2F20-4907-BDDA-AAA916258BAC}" sibTransId="{35DA2E7C-169E-4F49-8B05-7CDC34B5ED9B}"/>
    <dgm:cxn modelId="{8906435C-DDAF-42E0-BB1B-4CFCE3B97CB5}" type="presOf" srcId="{DC93986F-C942-4B15-A4CA-A346D5458730}" destId="{5E66F443-9B98-4DCD-BB7F-60B4F1BFB55E}" srcOrd="0" destOrd="0" presId="urn:microsoft.com/office/officeart/2005/8/layout/chevron1"/>
    <dgm:cxn modelId="{A3F1D861-4D0A-49E4-BFA8-7B449A2F9A10}" srcId="{FBBA9756-EBEC-447B-BA5E-2CAD0F823DE2}" destId="{DC93986F-C942-4B15-A4CA-A346D5458730}" srcOrd="2" destOrd="0" parTransId="{615145FC-08DD-4F86-8B7D-5372F3F09467}" sibTransId="{F40B6AC3-936D-4B5F-95F1-62371ABCAAF7}"/>
    <dgm:cxn modelId="{3473B4C0-9AB7-4730-8358-DF7C4DC8820E}" type="presOf" srcId="{9895AA39-4DA1-4C70-91E1-98A123F2F201}" destId="{B1175BDD-8F46-4129-B285-8A6031EE93EB}" srcOrd="0" destOrd="0" presId="urn:microsoft.com/office/officeart/2005/8/layout/chevron1"/>
    <dgm:cxn modelId="{A3B0F8D5-940F-417D-B5EA-69C451197F11}" srcId="{FBBA9756-EBEC-447B-BA5E-2CAD0F823DE2}" destId="{CDB1925B-8801-40AD-BEF4-48978606087A}" srcOrd="3" destOrd="0" parTransId="{72828B50-4E4F-46BD-9513-1F331C2194C8}" sibTransId="{B12ED3B6-EC03-4572-8556-25E0232AC221}"/>
    <dgm:cxn modelId="{B0CCC775-7117-4989-AA9E-1C056B7565EF}" srcId="{FBBA9756-EBEC-447B-BA5E-2CAD0F823DE2}" destId="{9895AA39-4DA1-4C70-91E1-98A123F2F201}" srcOrd="1" destOrd="0" parTransId="{63D133A3-029B-450D-A448-86A75A85D114}" sibTransId="{661B28B3-3994-43A5-9963-EA6333B1B2DD}"/>
    <dgm:cxn modelId="{E394657D-9A03-4123-A53C-97813F028413}" type="presParOf" srcId="{C8F856E8-0D90-4A54-9432-C11D447B8F11}" destId="{77CE1542-8177-460C-B338-4BCDE94E870E}" srcOrd="0" destOrd="0" presId="urn:microsoft.com/office/officeart/2005/8/layout/chevron1"/>
    <dgm:cxn modelId="{7B822C78-113B-4849-8192-BE6A9302438B}" type="presParOf" srcId="{C8F856E8-0D90-4A54-9432-C11D447B8F11}" destId="{3DE3ABC8-9C6D-4CDE-B434-666D0392709D}" srcOrd="1" destOrd="0" presId="urn:microsoft.com/office/officeart/2005/8/layout/chevron1"/>
    <dgm:cxn modelId="{1754FBA0-55C4-410E-932F-80BA05C63849}" type="presParOf" srcId="{C8F856E8-0D90-4A54-9432-C11D447B8F11}" destId="{B1175BDD-8F46-4129-B285-8A6031EE93EB}" srcOrd="2" destOrd="0" presId="urn:microsoft.com/office/officeart/2005/8/layout/chevron1"/>
    <dgm:cxn modelId="{3FCAD4E6-982A-4915-A205-DBE232FEFC22}" type="presParOf" srcId="{C8F856E8-0D90-4A54-9432-C11D447B8F11}" destId="{2C074E8F-42F6-42B2-8947-15419DE8E811}" srcOrd="3" destOrd="0" presId="urn:microsoft.com/office/officeart/2005/8/layout/chevron1"/>
    <dgm:cxn modelId="{AE147BB2-B511-4D43-92F8-9A572D5BE011}" type="presParOf" srcId="{C8F856E8-0D90-4A54-9432-C11D447B8F11}" destId="{5E66F443-9B98-4DCD-BB7F-60B4F1BFB55E}" srcOrd="4" destOrd="0" presId="urn:microsoft.com/office/officeart/2005/8/layout/chevron1"/>
    <dgm:cxn modelId="{0C59DB14-F169-4894-AF02-B7851B0F28D5}" type="presParOf" srcId="{C8F856E8-0D90-4A54-9432-C11D447B8F11}" destId="{446C8B7F-083B-4889-AB71-545CE420760B}" srcOrd="5" destOrd="0" presId="urn:microsoft.com/office/officeart/2005/8/layout/chevron1"/>
    <dgm:cxn modelId="{06DC589C-FC2D-4A71-AD2D-3D88A50390D6}" type="presParOf" srcId="{C8F856E8-0D90-4A54-9432-C11D447B8F11}" destId="{5E2216D6-C74C-4F5C-89FD-26A7A2C09FF6}"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213C049-ACC4-4D9B-9C68-79FAF2D8D197}" type="doc">
      <dgm:prSet loTypeId="urn:microsoft.com/office/officeart/2008/layout/CaptionedPictures" loCatId="picture" qsTypeId="urn:microsoft.com/office/officeart/2005/8/quickstyle/simple1" qsCatId="simple" csTypeId="urn:microsoft.com/office/officeart/2005/8/colors/accent1_2" csCatId="accent1" phldr="1"/>
      <dgm:spPr/>
      <dgm:t>
        <a:bodyPr/>
        <a:lstStyle/>
        <a:p>
          <a:endParaRPr lang="en-US"/>
        </a:p>
      </dgm:t>
    </dgm:pt>
    <dgm:pt modelId="{47EB29FC-55DD-4495-9D7E-E1C391F34002}" type="pres">
      <dgm:prSet presAssocID="{0213C049-ACC4-4D9B-9C68-79FAF2D8D197}" presName="Name0" presStyleCnt="0">
        <dgm:presLayoutVars>
          <dgm:chMax/>
          <dgm:chPref/>
          <dgm:dir/>
        </dgm:presLayoutVars>
      </dgm:prSet>
      <dgm:spPr/>
      <dgm:t>
        <a:bodyPr/>
        <a:lstStyle/>
        <a:p>
          <a:endParaRPr lang="en-US"/>
        </a:p>
      </dgm:t>
    </dgm:pt>
  </dgm:ptLst>
  <dgm:cxnLst>
    <dgm:cxn modelId="{C8D2A3E9-48E3-431F-9E6C-C411853F3F5A}" type="presOf" srcId="{0213C049-ACC4-4D9B-9C68-79FAF2D8D197}" destId="{47EB29FC-55DD-4495-9D7E-E1C391F34002}" srcOrd="0" destOrd="0" presId="urn:microsoft.com/office/officeart/2008/layout/CaptionedPicture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7844BEB-4342-49D6-AE09-21405B15620A}"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047610E8-4017-4C33-8927-B539EAF02FC1}">
      <dgm:prSet phldrT="[Text]" custT="1"/>
      <dgm:spPr/>
      <dgm:t>
        <a:bodyPr/>
        <a:lstStyle/>
        <a:p>
          <a:r>
            <a:rPr lang="en-US" sz="1800" dirty="0" smtClean="0">
              <a:latin typeface="Adobe Arabic" panose="02040503050201020203" pitchFamily="18" charset="-78"/>
              <a:cs typeface="Adobe Arabic" panose="02040503050201020203" pitchFamily="18" charset="-78"/>
            </a:rPr>
            <a:t>Data Collection and Preparation</a:t>
          </a:r>
          <a:endParaRPr lang="en-US" sz="1800" dirty="0">
            <a:latin typeface="Adobe Arabic" panose="02040503050201020203" pitchFamily="18" charset="-78"/>
            <a:cs typeface="Adobe Arabic" panose="02040503050201020203" pitchFamily="18" charset="-78"/>
          </a:endParaRPr>
        </a:p>
      </dgm:t>
    </dgm:pt>
    <dgm:pt modelId="{272F7D56-6D08-4649-8386-62E07B01EE00}" type="parTrans" cxnId="{1874456D-0436-45FF-9B90-8CC8D19FC4E6}">
      <dgm:prSet/>
      <dgm:spPr/>
      <dgm:t>
        <a:bodyPr/>
        <a:lstStyle/>
        <a:p>
          <a:endParaRPr lang="en-US"/>
        </a:p>
      </dgm:t>
    </dgm:pt>
    <dgm:pt modelId="{842A4C1F-73D2-42D7-AACA-26FB0C5D815A}" type="sibTrans" cxnId="{1874456D-0436-45FF-9B90-8CC8D19FC4E6}">
      <dgm:prSet/>
      <dgm:spPr/>
      <dgm:t>
        <a:bodyPr/>
        <a:lstStyle/>
        <a:p>
          <a:endParaRPr lang="en-US"/>
        </a:p>
      </dgm:t>
    </dgm:pt>
    <dgm:pt modelId="{2D8424C6-CB75-4666-833E-4354CB37A4EF}">
      <dgm:prSet phldrT="[Text]" custT="1"/>
      <dgm:spPr/>
      <dgm:t>
        <a:bodyPr/>
        <a:lstStyle/>
        <a:p>
          <a:r>
            <a:rPr lang="en-US" sz="1800" dirty="0" smtClean="0">
              <a:latin typeface="Adobe Arabic" panose="02040503050201020203" pitchFamily="18" charset="-78"/>
              <a:cs typeface="Adobe Arabic" panose="02040503050201020203" pitchFamily="18" charset="-78"/>
            </a:rPr>
            <a:t>Data Preprocessing</a:t>
          </a:r>
          <a:endParaRPr lang="en-US" sz="1800" dirty="0">
            <a:latin typeface="Adobe Arabic" panose="02040503050201020203" pitchFamily="18" charset="-78"/>
            <a:cs typeface="Adobe Arabic" panose="02040503050201020203" pitchFamily="18" charset="-78"/>
          </a:endParaRPr>
        </a:p>
      </dgm:t>
    </dgm:pt>
    <dgm:pt modelId="{0C8B1513-0EE2-417C-8B36-125773AB920D}" type="parTrans" cxnId="{ABD00B6C-82BC-4784-8D52-B909AE797B49}">
      <dgm:prSet/>
      <dgm:spPr/>
      <dgm:t>
        <a:bodyPr/>
        <a:lstStyle/>
        <a:p>
          <a:endParaRPr lang="en-US"/>
        </a:p>
      </dgm:t>
    </dgm:pt>
    <dgm:pt modelId="{0C90CA82-94AA-4C50-B4A5-ED336D79D1AF}" type="sibTrans" cxnId="{ABD00B6C-82BC-4784-8D52-B909AE797B49}">
      <dgm:prSet/>
      <dgm:spPr/>
      <dgm:t>
        <a:bodyPr/>
        <a:lstStyle/>
        <a:p>
          <a:endParaRPr lang="en-US"/>
        </a:p>
      </dgm:t>
    </dgm:pt>
    <dgm:pt modelId="{5C875583-63F5-4F99-AD60-F3839E4B9B2D}">
      <dgm:prSet phldrT="[Text]" custT="1"/>
      <dgm:spPr/>
      <dgm:t>
        <a:bodyPr/>
        <a:lstStyle/>
        <a:p>
          <a:pPr algn="l"/>
          <a:r>
            <a:rPr lang="en-US" sz="1800" dirty="0" smtClean="0">
              <a:latin typeface="Adobe Arabic" panose="02040503050201020203" pitchFamily="18" charset="-78"/>
              <a:cs typeface="Adobe Arabic" panose="02040503050201020203" pitchFamily="18" charset="-78"/>
            </a:rPr>
            <a:t>Convert Target to NumPy Array</a:t>
          </a:r>
          <a:endParaRPr lang="en-US" sz="1800" dirty="0">
            <a:latin typeface="Adobe Arabic" panose="02040503050201020203" pitchFamily="18" charset="-78"/>
            <a:cs typeface="Adobe Arabic" panose="02040503050201020203" pitchFamily="18" charset="-78"/>
          </a:endParaRPr>
        </a:p>
      </dgm:t>
    </dgm:pt>
    <dgm:pt modelId="{80220812-C298-4389-9EB7-091E918C22EC}" type="parTrans" cxnId="{B1602E66-8AD9-4E2E-AB70-4B5DE407FDD4}">
      <dgm:prSet/>
      <dgm:spPr/>
      <dgm:t>
        <a:bodyPr/>
        <a:lstStyle/>
        <a:p>
          <a:endParaRPr lang="en-US"/>
        </a:p>
      </dgm:t>
    </dgm:pt>
    <dgm:pt modelId="{17AC9E0E-8CBA-4D95-819C-BE41AFE1ADE7}" type="sibTrans" cxnId="{B1602E66-8AD9-4E2E-AB70-4B5DE407FDD4}">
      <dgm:prSet/>
      <dgm:spPr/>
      <dgm:t>
        <a:bodyPr/>
        <a:lstStyle/>
        <a:p>
          <a:endParaRPr lang="en-US"/>
        </a:p>
      </dgm:t>
    </dgm:pt>
    <dgm:pt modelId="{8131139A-184F-420A-9F84-A4F5ACE9A204}">
      <dgm:prSet phldrT="[Text]" custT="1"/>
      <dgm:spPr/>
      <dgm:t>
        <a:bodyPr/>
        <a:lstStyle/>
        <a:p>
          <a:pPr algn="l"/>
          <a:r>
            <a:rPr lang="en-US" sz="1600" dirty="0" smtClean="0">
              <a:latin typeface="Adobe Arabic" panose="02040503050201020203" pitchFamily="18" charset="-78"/>
              <a:cs typeface="Adobe Arabic" panose="02040503050201020203" pitchFamily="18" charset="-78"/>
            </a:rPr>
            <a:t>Apply StandardScaler() to standardize the features.</a:t>
          </a:r>
          <a:endParaRPr lang="en-US" sz="1600" dirty="0">
            <a:latin typeface="Adobe Arabic" panose="02040503050201020203" pitchFamily="18" charset="-78"/>
            <a:cs typeface="Adobe Arabic" panose="02040503050201020203" pitchFamily="18" charset="-78"/>
          </a:endParaRPr>
        </a:p>
      </dgm:t>
    </dgm:pt>
    <dgm:pt modelId="{EFD80756-C15B-4D89-A1B2-DA90BC77D5A3}" type="parTrans" cxnId="{56C5CD1E-DC65-470E-BC94-46BACF8E298E}">
      <dgm:prSet/>
      <dgm:spPr/>
      <dgm:t>
        <a:bodyPr/>
        <a:lstStyle/>
        <a:p>
          <a:endParaRPr lang="en-US"/>
        </a:p>
      </dgm:t>
    </dgm:pt>
    <dgm:pt modelId="{D3246124-90A8-4976-AE22-75378930D4CB}" type="sibTrans" cxnId="{56C5CD1E-DC65-470E-BC94-46BACF8E298E}">
      <dgm:prSet/>
      <dgm:spPr/>
      <dgm:t>
        <a:bodyPr/>
        <a:lstStyle/>
        <a:p>
          <a:endParaRPr lang="en-US"/>
        </a:p>
      </dgm:t>
    </dgm:pt>
    <dgm:pt modelId="{1E355A76-74E6-43A1-875E-A8DE31DA85E9}">
      <dgm:prSet phldrT="[Text]" custT="1"/>
      <dgm:spPr/>
      <dgm:t>
        <a:bodyPr/>
        <a:lstStyle/>
        <a:p>
          <a:r>
            <a:rPr lang="en-US" sz="1800" dirty="0" smtClean="0">
              <a:latin typeface="Adobe Arabic" panose="02040503050201020203" pitchFamily="18" charset="-78"/>
              <a:cs typeface="Adobe Arabic" panose="02040503050201020203" pitchFamily="18" charset="-78"/>
            </a:rPr>
            <a:t>Data Splitting</a:t>
          </a:r>
          <a:endParaRPr lang="en-US" sz="1800" dirty="0">
            <a:latin typeface="Adobe Arabic" panose="02040503050201020203" pitchFamily="18" charset="-78"/>
            <a:cs typeface="Adobe Arabic" panose="02040503050201020203" pitchFamily="18" charset="-78"/>
          </a:endParaRPr>
        </a:p>
      </dgm:t>
    </dgm:pt>
    <dgm:pt modelId="{B97CF7A7-AD74-40F2-96A8-71852D6E489F}" type="parTrans" cxnId="{1406EDD2-45D5-4E19-AEFD-3CD9DC8BC18D}">
      <dgm:prSet/>
      <dgm:spPr/>
      <dgm:t>
        <a:bodyPr/>
        <a:lstStyle/>
        <a:p>
          <a:endParaRPr lang="en-US"/>
        </a:p>
      </dgm:t>
    </dgm:pt>
    <dgm:pt modelId="{ADE5302A-5CB8-4E6A-8D92-12A2E320B91D}" type="sibTrans" cxnId="{1406EDD2-45D5-4E19-AEFD-3CD9DC8BC18D}">
      <dgm:prSet/>
      <dgm:spPr/>
      <dgm:t>
        <a:bodyPr/>
        <a:lstStyle/>
        <a:p>
          <a:endParaRPr lang="en-US"/>
        </a:p>
      </dgm:t>
    </dgm:pt>
    <dgm:pt modelId="{70418DC1-0EE1-448A-86C9-11017FD50C88}">
      <dgm:prSet phldrT="[Text]" custT="1"/>
      <dgm:spPr/>
      <dgm:t>
        <a:bodyPr/>
        <a:lstStyle/>
        <a:p>
          <a:pPr algn="l"/>
          <a:r>
            <a:rPr lang="en-US" sz="1800" dirty="0" smtClean="0">
              <a:latin typeface="Adobe Arabic" panose="02040503050201020203" pitchFamily="18" charset="-78"/>
              <a:cs typeface="Adobe Arabic" panose="02040503050201020203" pitchFamily="18" charset="-78"/>
            </a:rPr>
            <a:t>Split the data into training and testing sets.</a:t>
          </a:r>
          <a:endParaRPr lang="en-US" sz="1800" dirty="0">
            <a:latin typeface="Adobe Arabic" panose="02040503050201020203" pitchFamily="18" charset="-78"/>
            <a:cs typeface="Adobe Arabic" panose="02040503050201020203" pitchFamily="18" charset="-78"/>
          </a:endParaRPr>
        </a:p>
      </dgm:t>
    </dgm:pt>
    <dgm:pt modelId="{80D604B9-C13E-4024-BB13-CA840CAC997A}" type="parTrans" cxnId="{1661A621-93FF-4647-926A-D570A53B6FC1}">
      <dgm:prSet/>
      <dgm:spPr/>
      <dgm:t>
        <a:bodyPr/>
        <a:lstStyle/>
        <a:p>
          <a:endParaRPr lang="en-US"/>
        </a:p>
      </dgm:t>
    </dgm:pt>
    <dgm:pt modelId="{62C0D93C-5D6F-4C85-9251-8D4FDBC8BF5E}" type="sibTrans" cxnId="{1661A621-93FF-4647-926A-D570A53B6FC1}">
      <dgm:prSet/>
      <dgm:spPr/>
      <dgm:t>
        <a:bodyPr/>
        <a:lstStyle/>
        <a:p>
          <a:endParaRPr lang="en-US"/>
        </a:p>
      </dgm:t>
    </dgm:pt>
    <dgm:pt modelId="{5F02C57D-F697-491F-9ABE-1CF2948E1F3B}">
      <dgm:prSet phldrT="[Text]" custT="1"/>
      <dgm:spPr/>
      <dgm:t>
        <a:bodyPr/>
        <a:lstStyle/>
        <a:p>
          <a:pPr algn="l"/>
          <a:r>
            <a:rPr lang="en-US" sz="1600" dirty="0" smtClean="0">
              <a:latin typeface="Adobe Arabic" panose="02040503050201020203" pitchFamily="18" charset="-78"/>
              <a:cs typeface="Adobe Arabic" panose="02040503050201020203" pitchFamily="18" charset="-78"/>
            </a:rPr>
            <a:t>Stratify the data to ensure class proportionality amongst training and testing sets</a:t>
          </a:r>
          <a:endParaRPr lang="en-US" sz="1600" dirty="0">
            <a:latin typeface="Adobe Arabic" panose="02040503050201020203" pitchFamily="18" charset="-78"/>
            <a:cs typeface="Adobe Arabic" panose="02040503050201020203" pitchFamily="18" charset="-78"/>
          </a:endParaRPr>
        </a:p>
      </dgm:t>
    </dgm:pt>
    <dgm:pt modelId="{D03BE3D3-BD7E-4EA1-8F92-25BCA8424C66}" type="parTrans" cxnId="{8673676E-0A7C-4D40-985E-F6A9F6F29A5C}">
      <dgm:prSet/>
      <dgm:spPr/>
      <dgm:t>
        <a:bodyPr/>
        <a:lstStyle/>
        <a:p>
          <a:endParaRPr lang="en-US"/>
        </a:p>
      </dgm:t>
    </dgm:pt>
    <dgm:pt modelId="{F210AFED-92AA-4A36-9305-97CEF56E4882}" type="sibTrans" cxnId="{8673676E-0A7C-4D40-985E-F6A9F6F29A5C}">
      <dgm:prSet/>
      <dgm:spPr/>
      <dgm:t>
        <a:bodyPr/>
        <a:lstStyle/>
        <a:p>
          <a:endParaRPr lang="en-US"/>
        </a:p>
      </dgm:t>
    </dgm:pt>
    <dgm:pt modelId="{5E4B2AC8-9A85-41AA-9666-945EA8A7E2C3}">
      <dgm:prSet phldrT="[Text]" custT="1"/>
      <dgm:spPr/>
      <dgm:t>
        <a:bodyPr/>
        <a:lstStyle/>
        <a:p>
          <a:r>
            <a:rPr lang="en-US" sz="1800" dirty="0" smtClean="0">
              <a:latin typeface="Adobe Arabic" panose="02040503050201020203" pitchFamily="18" charset="-78"/>
              <a:cs typeface="Adobe Arabic" panose="02040503050201020203" pitchFamily="18" charset="-78"/>
            </a:rPr>
            <a:t>Model Validation</a:t>
          </a:r>
          <a:endParaRPr lang="en-US" sz="1800" dirty="0">
            <a:latin typeface="Adobe Arabic" panose="02040503050201020203" pitchFamily="18" charset="-78"/>
            <a:cs typeface="Adobe Arabic" panose="02040503050201020203" pitchFamily="18" charset="-78"/>
          </a:endParaRPr>
        </a:p>
      </dgm:t>
    </dgm:pt>
    <dgm:pt modelId="{072D98CC-512E-456B-8B96-9848750431D7}" type="parTrans" cxnId="{902A51E7-A61D-4EF9-9BA9-7CAE119B96E2}">
      <dgm:prSet/>
      <dgm:spPr/>
      <dgm:t>
        <a:bodyPr/>
        <a:lstStyle/>
        <a:p>
          <a:endParaRPr lang="en-US"/>
        </a:p>
      </dgm:t>
    </dgm:pt>
    <dgm:pt modelId="{BA004C04-14F3-4FD4-83B5-26575745E57F}" type="sibTrans" cxnId="{902A51E7-A61D-4EF9-9BA9-7CAE119B96E2}">
      <dgm:prSet/>
      <dgm:spPr/>
      <dgm:t>
        <a:bodyPr/>
        <a:lstStyle/>
        <a:p>
          <a:endParaRPr lang="en-US"/>
        </a:p>
      </dgm:t>
    </dgm:pt>
    <dgm:pt modelId="{DCAB98B5-13CD-42E7-AA0D-D45F31214388}">
      <dgm:prSet phldrT="[Text]" custT="1"/>
      <dgm:spPr/>
      <dgm:t>
        <a:bodyPr/>
        <a:lstStyle/>
        <a:p>
          <a:r>
            <a:rPr lang="en-US" sz="1800" dirty="0" smtClean="0">
              <a:latin typeface="Adobe Arabic" panose="02040503050201020203" pitchFamily="18" charset="-78"/>
              <a:cs typeface="Adobe Arabic" panose="02040503050201020203" pitchFamily="18" charset="-78"/>
            </a:rPr>
            <a:t>Independent Model Tuning</a:t>
          </a:r>
          <a:endParaRPr lang="en-US" sz="1800" dirty="0">
            <a:latin typeface="Adobe Arabic" panose="02040503050201020203" pitchFamily="18" charset="-78"/>
            <a:cs typeface="Adobe Arabic" panose="02040503050201020203" pitchFamily="18" charset="-78"/>
          </a:endParaRPr>
        </a:p>
      </dgm:t>
    </dgm:pt>
    <dgm:pt modelId="{59DC5C34-4AC0-4EC4-85A1-6FCAD1D7CDEA}" type="parTrans" cxnId="{AD73DFB8-BA8F-424D-93EE-F96BDECFD406}">
      <dgm:prSet/>
      <dgm:spPr/>
      <dgm:t>
        <a:bodyPr/>
        <a:lstStyle/>
        <a:p>
          <a:endParaRPr lang="en-US"/>
        </a:p>
      </dgm:t>
    </dgm:pt>
    <dgm:pt modelId="{7722E490-BE01-422F-BA6F-2074AA133710}" type="sibTrans" cxnId="{AD73DFB8-BA8F-424D-93EE-F96BDECFD406}">
      <dgm:prSet/>
      <dgm:spPr/>
      <dgm:t>
        <a:bodyPr/>
        <a:lstStyle/>
        <a:p>
          <a:endParaRPr lang="en-US"/>
        </a:p>
      </dgm:t>
    </dgm:pt>
    <dgm:pt modelId="{BCA915F4-2C06-49F3-A9A3-37310791C318}">
      <dgm:prSet phldrT="[Text]" custT="1"/>
      <dgm:spPr/>
      <dgm:t>
        <a:bodyPr/>
        <a:lstStyle/>
        <a:p>
          <a:pPr algn="l"/>
          <a:r>
            <a:rPr lang="en-US" sz="1400" dirty="0" smtClean="0">
              <a:latin typeface="Adobe Arabic" panose="02040503050201020203" pitchFamily="18" charset="-78"/>
              <a:cs typeface="Adobe Arabic" panose="02040503050201020203" pitchFamily="18" charset="-78"/>
            </a:rPr>
            <a:t>Perform Grid Search for each model independently.</a:t>
          </a:r>
        </a:p>
        <a:p>
          <a:pPr algn="l"/>
          <a:r>
            <a:rPr lang="en-US" sz="1400" dirty="0" smtClean="0">
              <a:latin typeface="Adobe Arabic" panose="02040503050201020203" pitchFamily="18" charset="-78"/>
              <a:cs typeface="Adobe Arabic" panose="02040503050201020203" pitchFamily="18" charset="-78"/>
            </a:rPr>
            <a:t>Evaluation Metric: Use accuracy to evaluate model performance.</a:t>
          </a:r>
          <a:endParaRPr lang="en-US" sz="1400" dirty="0">
            <a:latin typeface="Adobe Arabic" panose="02040503050201020203" pitchFamily="18" charset="-78"/>
            <a:cs typeface="Adobe Arabic" panose="02040503050201020203" pitchFamily="18" charset="-78"/>
          </a:endParaRPr>
        </a:p>
      </dgm:t>
    </dgm:pt>
    <dgm:pt modelId="{A7969B84-4A61-4F01-9D6A-89CD2AC696FE}" type="parTrans" cxnId="{890C7064-5202-439C-AB81-1E89E86894D1}">
      <dgm:prSet/>
      <dgm:spPr/>
      <dgm:t>
        <a:bodyPr/>
        <a:lstStyle/>
        <a:p>
          <a:endParaRPr lang="en-US"/>
        </a:p>
      </dgm:t>
    </dgm:pt>
    <dgm:pt modelId="{5F1133CD-E1CE-4B64-AD4B-F95621083D1D}" type="sibTrans" cxnId="{890C7064-5202-439C-AB81-1E89E86894D1}">
      <dgm:prSet/>
      <dgm:spPr/>
      <dgm:t>
        <a:bodyPr/>
        <a:lstStyle/>
        <a:p>
          <a:endParaRPr lang="en-US"/>
        </a:p>
      </dgm:t>
    </dgm:pt>
    <dgm:pt modelId="{3DA1C565-45AF-47D9-A832-49ED8D3820EA}">
      <dgm:prSet phldrT="[Text]" custT="1"/>
      <dgm:spPr/>
      <dgm:t>
        <a:bodyPr/>
        <a:lstStyle/>
        <a:p>
          <a:pPr algn="ctr"/>
          <a:r>
            <a:rPr lang="en-US" sz="1200" b="1" dirty="0" smtClean="0">
              <a:latin typeface="Adobe Arabic" panose="02040503050201020203" pitchFamily="18" charset="-78"/>
              <a:cs typeface="Adobe Arabic" panose="02040503050201020203" pitchFamily="18" charset="-78"/>
            </a:rPr>
            <a:t>Models Considered:</a:t>
          </a:r>
        </a:p>
        <a:p>
          <a:pPr algn="ctr"/>
          <a:r>
            <a:rPr lang="en-US" sz="1200" dirty="0" smtClean="0">
              <a:latin typeface="Adobe Arabic" panose="02040503050201020203" pitchFamily="18" charset="-78"/>
              <a:cs typeface="Adobe Arabic" panose="02040503050201020203" pitchFamily="18" charset="-78"/>
            </a:rPr>
            <a:t>Decision Tree, K-Nearest Neighbors, Support Vector Machine, Logistic Regression</a:t>
          </a:r>
          <a:endParaRPr lang="en-US" sz="1200" dirty="0">
            <a:latin typeface="Adobe Arabic" panose="02040503050201020203" pitchFamily="18" charset="-78"/>
            <a:cs typeface="Adobe Arabic" panose="02040503050201020203" pitchFamily="18" charset="-78"/>
          </a:endParaRPr>
        </a:p>
      </dgm:t>
    </dgm:pt>
    <dgm:pt modelId="{A05502AF-8932-4986-99EB-3C335C5E0912}" type="parTrans" cxnId="{96703F71-0D78-441A-9661-998D96D25B46}">
      <dgm:prSet/>
      <dgm:spPr/>
      <dgm:t>
        <a:bodyPr/>
        <a:lstStyle/>
        <a:p>
          <a:endParaRPr lang="en-US"/>
        </a:p>
      </dgm:t>
    </dgm:pt>
    <dgm:pt modelId="{F3D9075C-7647-4E43-A158-7084C88ADED7}" type="sibTrans" cxnId="{96703F71-0D78-441A-9661-998D96D25B46}">
      <dgm:prSet/>
      <dgm:spPr/>
      <dgm:t>
        <a:bodyPr/>
        <a:lstStyle/>
        <a:p>
          <a:endParaRPr lang="en-US"/>
        </a:p>
      </dgm:t>
    </dgm:pt>
    <dgm:pt modelId="{7597FDD5-D527-4705-9DE7-401CD4E838AF}">
      <dgm:prSet phldrT="[Text]" custT="1"/>
      <dgm:spPr/>
      <dgm:t>
        <a:bodyPr/>
        <a:lstStyle/>
        <a:p>
          <a:r>
            <a:rPr lang="en-US" sz="1800" dirty="0" smtClean="0">
              <a:latin typeface="Adobe Arabic" panose="02040503050201020203" pitchFamily="18" charset="-78"/>
              <a:cs typeface="Adobe Arabic" panose="02040503050201020203" pitchFamily="18" charset="-78"/>
            </a:rPr>
            <a:t>Model Evaluation</a:t>
          </a:r>
          <a:endParaRPr lang="en-US" sz="1800" dirty="0">
            <a:latin typeface="Adobe Arabic" panose="02040503050201020203" pitchFamily="18" charset="-78"/>
            <a:cs typeface="Adobe Arabic" panose="02040503050201020203" pitchFamily="18" charset="-78"/>
          </a:endParaRPr>
        </a:p>
      </dgm:t>
    </dgm:pt>
    <dgm:pt modelId="{560FB549-8E8A-4644-9ECA-5F4DBDB70172}" type="parTrans" cxnId="{0CA4B7D3-2DDC-4946-8BFC-4DFBB3D185F0}">
      <dgm:prSet/>
      <dgm:spPr/>
      <dgm:t>
        <a:bodyPr/>
        <a:lstStyle/>
        <a:p>
          <a:endParaRPr lang="en-US"/>
        </a:p>
      </dgm:t>
    </dgm:pt>
    <dgm:pt modelId="{617B3AD0-B4B6-4947-859B-DB009C0829A1}" type="sibTrans" cxnId="{0CA4B7D3-2DDC-4946-8BFC-4DFBB3D185F0}">
      <dgm:prSet/>
      <dgm:spPr/>
      <dgm:t>
        <a:bodyPr/>
        <a:lstStyle/>
        <a:p>
          <a:endParaRPr lang="en-US"/>
        </a:p>
      </dgm:t>
    </dgm:pt>
    <dgm:pt modelId="{B1489703-D275-4227-8339-BF22FA55EE5E}">
      <dgm:prSet phldrT="[Text]" custT="1"/>
      <dgm:spPr/>
      <dgm:t>
        <a:bodyPr/>
        <a:lstStyle/>
        <a:p>
          <a:pPr algn="ctr"/>
          <a:r>
            <a:rPr lang="en-US" sz="1200" b="1" dirty="0" smtClean="0">
              <a:latin typeface="Adobe Arabic" panose="02040503050201020203" pitchFamily="18" charset="-78"/>
              <a:cs typeface="Adobe Arabic" panose="02040503050201020203" pitchFamily="18" charset="-78"/>
            </a:rPr>
            <a:t>Training &amp; testing accuracy for best model:</a:t>
          </a:r>
        </a:p>
        <a:p>
          <a:pPr algn="ctr"/>
          <a:r>
            <a:rPr lang="en-US" sz="1200" dirty="0" smtClean="0">
              <a:latin typeface="Adobe Arabic" panose="02040503050201020203" pitchFamily="18" charset="-78"/>
              <a:cs typeface="Adobe Arabic" panose="02040503050201020203" pitchFamily="18" charset="-78"/>
            </a:rPr>
            <a:t>LG: 0.85, 0.833	SVM: 0.864, 0.833</a:t>
          </a:r>
        </a:p>
        <a:p>
          <a:pPr algn="ctr"/>
          <a:r>
            <a:rPr lang="en-US" sz="1200" dirty="0" smtClean="0">
              <a:latin typeface="Adobe Arabic" panose="02040503050201020203" pitchFamily="18" charset="-78"/>
              <a:cs typeface="Adobe Arabic" panose="02040503050201020203" pitchFamily="18" charset="-78"/>
            </a:rPr>
            <a:t>DT: 0.918, 0.778	KNN: 0.864, 0.778</a:t>
          </a:r>
          <a:endParaRPr lang="en-US" sz="1200" dirty="0">
            <a:latin typeface="Adobe Arabic" panose="02040503050201020203" pitchFamily="18" charset="-78"/>
            <a:cs typeface="Adobe Arabic" panose="02040503050201020203" pitchFamily="18" charset="-78"/>
          </a:endParaRPr>
        </a:p>
      </dgm:t>
    </dgm:pt>
    <dgm:pt modelId="{91E3A36A-ED48-4652-B67A-B2F7DEE14BD3}" type="parTrans" cxnId="{0D267690-57A4-42E6-AD1C-E002E7FF54D5}">
      <dgm:prSet/>
      <dgm:spPr/>
      <dgm:t>
        <a:bodyPr/>
        <a:lstStyle/>
        <a:p>
          <a:endParaRPr lang="en-US"/>
        </a:p>
      </dgm:t>
    </dgm:pt>
    <dgm:pt modelId="{3878BBD8-CD6E-4BFF-8C32-312D0CD82926}" type="sibTrans" cxnId="{0D267690-57A4-42E6-AD1C-E002E7FF54D5}">
      <dgm:prSet/>
      <dgm:spPr/>
      <dgm:t>
        <a:bodyPr/>
        <a:lstStyle/>
        <a:p>
          <a:endParaRPr lang="en-US"/>
        </a:p>
      </dgm:t>
    </dgm:pt>
    <dgm:pt modelId="{0DDDF267-D013-42CD-94BC-07C37E8F2EC5}">
      <dgm:prSet phldrT="[Text]" custT="1"/>
      <dgm:spPr/>
      <dgm:t>
        <a:bodyPr/>
        <a:lstStyle/>
        <a:p>
          <a:r>
            <a:rPr lang="en-US" sz="1400" dirty="0" smtClean="0">
              <a:latin typeface="Adobe Arabic" panose="02040503050201020203" pitchFamily="18" charset="-78"/>
              <a:cs typeface="Adobe Arabic" panose="02040503050201020203" pitchFamily="18" charset="-78"/>
            </a:rPr>
            <a:t>Conduct a second concurrent round of Grid Search using F1 score as the evaluation metric for the best models.</a:t>
          </a:r>
          <a:endParaRPr lang="en-US" sz="1400" dirty="0">
            <a:latin typeface="Adobe Arabic" panose="02040503050201020203" pitchFamily="18" charset="-78"/>
            <a:cs typeface="Adobe Arabic" panose="02040503050201020203" pitchFamily="18" charset="-78"/>
          </a:endParaRPr>
        </a:p>
      </dgm:t>
    </dgm:pt>
    <dgm:pt modelId="{94E41BDE-A014-4D3F-B7E6-CB90F2D3873D}" type="parTrans" cxnId="{2250E36D-D1DB-43B7-B752-8635E0CB9FDE}">
      <dgm:prSet/>
      <dgm:spPr/>
      <dgm:t>
        <a:bodyPr/>
        <a:lstStyle/>
        <a:p>
          <a:endParaRPr lang="en-US"/>
        </a:p>
      </dgm:t>
    </dgm:pt>
    <dgm:pt modelId="{60513596-32C9-4840-B1E5-16740318C4FE}" type="sibTrans" cxnId="{2250E36D-D1DB-43B7-B752-8635E0CB9FDE}">
      <dgm:prSet/>
      <dgm:spPr/>
      <dgm:t>
        <a:bodyPr/>
        <a:lstStyle/>
        <a:p>
          <a:endParaRPr lang="en-US"/>
        </a:p>
      </dgm:t>
    </dgm:pt>
    <dgm:pt modelId="{C1CDD3F6-03BC-4D60-A1D6-1E7489810408}">
      <dgm:prSet custT="1"/>
      <dgm:spPr/>
      <dgm:t>
        <a:bodyPr/>
        <a:lstStyle/>
        <a:p>
          <a:r>
            <a:rPr lang="en-US" sz="1600" b="1" dirty="0" smtClean="0">
              <a:latin typeface="Adobe Arabic" panose="02040503050201020203" pitchFamily="18" charset="-78"/>
              <a:cs typeface="Adobe Arabic" panose="02040503050201020203" pitchFamily="18" charset="-78"/>
            </a:rPr>
            <a:t>Load data from CSVs:</a:t>
          </a:r>
          <a:endParaRPr lang="en-US" sz="1600" b="1" dirty="0">
            <a:latin typeface="Adobe Arabic" panose="02040503050201020203" pitchFamily="18" charset="-78"/>
            <a:cs typeface="Adobe Arabic" panose="02040503050201020203" pitchFamily="18" charset="-78"/>
          </a:endParaRPr>
        </a:p>
      </dgm:t>
    </dgm:pt>
    <dgm:pt modelId="{C63DF8D4-063A-4FAC-93B7-77FA29BB40D0}" type="sibTrans" cxnId="{6BD76CFE-11E9-455F-B8D6-4F0AA6465DC2}">
      <dgm:prSet/>
      <dgm:spPr/>
      <dgm:t>
        <a:bodyPr/>
        <a:lstStyle/>
        <a:p>
          <a:endParaRPr lang="en-US"/>
        </a:p>
      </dgm:t>
    </dgm:pt>
    <dgm:pt modelId="{915A59E7-BCFA-4CE1-BAD9-99B2126C3039}" type="parTrans" cxnId="{6BD76CFE-11E9-455F-B8D6-4F0AA6465DC2}">
      <dgm:prSet/>
      <dgm:spPr/>
      <dgm:t>
        <a:bodyPr/>
        <a:lstStyle/>
        <a:p>
          <a:endParaRPr lang="en-US"/>
        </a:p>
      </dgm:t>
    </dgm:pt>
    <dgm:pt modelId="{3AEC843E-36FD-4002-A4BD-693C8C08F212}">
      <dgm:prSet custT="1"/>
      <dgm:spPr/>
      <dgm:t>
        <a:bodyPr/>
        <a:lstStyle/>
        <a:p>
          <a:pPr algn="l"/>
          <a:r>
            <a:rPr lang="en-US" sz="1200" b="1" dirty="0" smtClean="0">
              <a:latin typeface="Adobe Arabic" panose="02040503050201020203" pitchFamily="18" charset="-78"/>
              <a:cs typeface="Adobe Arabic" panose="02040503050201020203" pitchFamily="18" charset="-78"/>
            </a:rPr>
            <a:t>Target Analysis:</a:t>
          </a:r>
          <a:endParaRPr lang="en-US" sz="1200" b="1" dirty="0">
            <a:latin typeface="Adobe Arabic" panose="02040503050201020203" pitchFamily="18" charset="-78"/>
            <a:cs typeface="Adobe Arabic" panose="02040503050201020203" pitchFamily="18" charset="-78"/>
          </a:endParaRPr>
        </a:p>
      </dgm:t>
    </dgm:pt>
    <dgm:pt modelId="{283D4AA2-DB2E-4BE4-8C55-D32AB6AD9181}" type="parTrans" cxnId="{9297267E-B89A-4DE1-AC64-829F76F9FC48}">
      <dgm:prSet/>
      <dgm:spPr/>
      <dgm:t>
        <a:bodyPr/>
        <a:lstStyle/>
        <a:p>
          <a:endParaRPr lang="en-US"/>
        </a:p>
      </dgm:t>
    </dgm:pt>
    <dgm:pt modelId="{C1B73C29-9DCD-4B80-9B9B-55721C995B17}" type="sibTrans" cxnId="{9297267E-B89A-4DE1-AC64-829F76F9FC48}">
      <dgm:prSet/>
      <dgm:spPr/>
      <dgm:t>
        <a:bodyPr/>
        <a:lstStyle/>
        <a:p>
          <a:endParaRPr lang="en-US"/>
        </a:p>
      </dgm:t>
    </dgm:pt>
    <dgm:pt modelId="{46AA3803-3D15-46D0-901E-06F1744A3FE1}">
      <dgm:prSet custT="1"/>
      <dgm:spPr/>
      <dgm:t>
        <a:bodyPr/>
        <a:lstStyle/>
        <a:p>
          <a:r>
            <a:rPr lang="en-US" sz="1600" dirty="0" smtClean="0">
              <a:latin typeface="Adobe Arabic" panose="02040503050201020203" pitchFamily="18" charset="-78"/>
              <a:cs typeface="Adobe Arabic" panose="02040503050201020203" pitchFamily="18" charset="-78"/>
            </a:rPr>
            <a:t>Features: (‘launch data’)</a:t>
          </a:r>
          <a:endParaRPr lang="en-US" sz="1600" dirty="0">
            <a:latin typeface="Adobe Arabic" panose="02040503050201020203" pitchFamily="18" charset="-78"/>
            <a:cs typeface="Adobe Arabic" panose="02040503050201020203" pitchFamily="18" charset="-78"/>
          </a:endParaRPr>
        </a:p>
      </dgm:t>
    </dgm:pt>
    <dgm:pt modelId="{40501DBB-EBA9-4A90-AAE6-CFF274E61327}" type="parTrans" cxnId="{46DAF735-2C28-4E53-A23E-B3E3EBEE715F}">
      <dgm:prSet/>
      <dgm:spPr/>
      <dgm:t>
        <a:bodyPr/>
        <a:lstStyle/>
        <a:p>
          <a:endParaRPr lang="en-US"/>
        </a:p>
      </dgm:t>
    </dgm:pt>
    <dgm:pt modelId="{83B5D210-9850-47AF-8E7F-B86687A2D5EA}" type="sibTrans" cxnId="{46DAF735-2C28-4E53-A23E-B3E3EBEE715F}">
      <dgm:prSet/>
      <dgm:spPr/>
      <dgm:t>
        <a:bodyPr/>
        <a:lstStyle/>
        <a:p>
          <a:endParaRPr lang="en-US"/>
        </a:p>
      </dgm:t>
    </dgm:pt>
    <dgm:pt modelId="{E7157856-B5FD-4CBF-B224-00501222360D}">
      <dgm:prSet custT="1"/>
      <dgm:spPr/>
      <dgm:t>
        <a:bodyPr/>
        <a:lstStyle/>
        <a:p>
          <a:r>
            <a:rPr lang="en-US" sz="1600" dirty="0" smtClean="0">
              <a:latin typeface="Adobe Arabic" panose="02040503050201020203" pitchFamily="18" charset="-78"/>
              <a:cs typeface="Adobe Arabic" panose="02040503050201020203" pitchFamily="18" charset="-78"/>
            </a:rPr>
            <a:t>Target: ('Class')</a:t>
          </a:r>
          <a:endParaRPr lang="en-US" sz="1600" dirty="0">
            <a:latin typeface="Adobe Arabic" panose="02040503050201020203" pitchFamily="18" charset="-78"/>
            <a:cs typeface="Adobe Arabic" panose="02040503050201020203" pitchFamily="18" charset="-78"/>
          </a:endParaRPr>
        </a:p>
      </dgm:t>
    </dgm:pt>
    <dgm:pt modelId="{9CAC0FBC-34FC-4486-A507-259D1787C2A0}" type="parTrans" cxnId="{5D46737A-BC15-47DF-87DB-D22CD9FC0CA8}">
      <dgm:prSet/>
      <dgm:spPr/>
      <dgm:t>
        <a:bodyPr/>
        <a:lstStyle/>
        <a:p>
          <a:endParaRPr lang="en-US"/>
        </a:p>
      </dgm:t>
    </dgm:pt>
    <dgm:pt modelId="{DD54BE5E-27B8-4515-AA21-E894B3B8B0CB}" type="sibTrans" cxnId="{5D46737A-BC15-47DF-87DB-D22CD9FC0CA8}">
      <dgm:prSet/>
      <dgm:spPr/>
      <dgm:t>
        <a:bodyPr/>
        <a:lstStyle/>
        <a:p>
          <a:endParaRPr lang="en-US"/>
        </a:p>
      </dgm:t>
    </dgm:pt>
    <dgm:pt modelId="{DE73EA18-DF24-413F-8313-F0232C0CE96C}">
      <dgm:prSet custT="1"/>
      <dgm:spPr/>
      <dgm:t>
        <a:bodyPr/>
        <a:lstStyle/>
        <a:p>
          <a:pPr algn="l"/>
          <a:r>
            <a:rPr lang="en-US" sz="1200" dirty="0" smtClean="0">
              <a:latin typeface="Adobe Arabic" panose="02040503050201020203" pitchFamily="18" charset="-78"/>
              <a:cs typeface="Adobe Arabic" panose="02040503050201020203" pitchFamily="18" charset="-78"/>
            </a:rPr>
            <a:t>Assess distribution: value_counts()</a:t>
          </a:r>
          <a:endParaRPr lang="en-US" sz="1200" dirty="0">
            <a:latin typeface="Adobe Arabic" panose="02040503050201020203" pitchFamily="18" charset="-78"/>
            <a:cs typeface="Adobe Arabic" panose="02040503050201020203" pitchFamily="18" charset="-78"/>
          </a:endParaRPr>
        </a:p>
      </dgm:t>
    </dgm:pt>
    <dgm:pt modelId="{A3580BE3-2E57-40D9-97CB-D806B4600C73}" type="parTrans" cxnId="{ECFBE841-2344-4968-B80D-1727B684563E}">
      <dgm:prSet/>
      <dgm:spPr/>
      <dgm:t>
        <a:bodyPr/>
        <a:lstStyle/>
        <a:p>
          <a:endParaRPr lang="en-US"/>
        </a:p>
      </dgm:t>
    </dgm:pt>
    <dgm:pt modelId="{E5B34183-87F1-40CA-947D-AC30A34C5AFB}" type="sibTrans" cxnId="{ECFBE841-2344-4968-B80D-1727B684563E}">
      <dgm:prSet/>
      <dgm:spPr/>
      <dgm:t>
        <a:bodyPr/>
        <a:lstStyle/>
        <a:p>
          <a:endParaRPr lang="en-US"/>
        </a:p>
      </dgm:t>
    </dgm:pt>
    <dgm:pt modelId="{CF4AF82E-979C-4F75-B514-674FD09CC4EA}">
      <dgm:prSet custT="1"/>
      <dgm:spPr/>
      <dgm:t>
        <a:bodyPr/>
        <a:lstStyle/>
        <a:p>
          <a:pPr algn="l"/>
          <a:r>
            <a:rPr lang="en-US" sz="1200" dirty="0" smtClean="0">
              <a:latin typeface="Adobe Arabic" panose="02040503050201020203" pitchFamily="18" charset="-78"/>
              <a:cs typeface="Adobe Arabic" panose="02040503050201020203" pitchFamily="18" charset="-78"/>
            </a:rPr>
            <a:t>Observation: Class imbalance favoring successful landings by 2 to 1</a:t>
          </a:r>
          <a:endParaRPr lang="en-US" sz="1200" dirty="0">
            <a:latin typeface="Adobe Arabic" panose="02040503050201020203" pitchFamily="18" charset="-78"/>
            <a:cs typeface="Adobe Arabic" panose="02040503050201020203" pitchFamily="18" charset="-78"/>
          </a:endParaRPr>
        </a:p>
      </dgm:t>
    </dgm:pt>
    <dgm:pt modelId="{66B620AE-F534-486C-9EEF-618684C1D5F8}" type="parTrans" cxnId="{E4302961-D054-4F6A-8C8C-10A32C9108C3}">
      <dgm:prSet/>
      <dgm:spPr/>
      <dgm:t>
        <a:bodyPr/>
        <a:lstStyle/>
        <a:p>
          <a:endParaRPr lang="en-US"/>
        </a:p>
      </dgm:t>
    </dgm:pt>
    <dgm:pt modelId="{2734C72E-F771-40BE-A412-60A53FDE839A}" type="sibTrans" cxnId="{E4302961-D054-4F6A-8C8C-10A32C9108C3}">
      <dgm:prSet/>
      <dgm:spPr/>
      <dgm:t>
        <a:bodyPr/>
        <a:lstStyle/>
        <a:p>
          <a:endParaRPr lang="en-US"/>
        </a:p>
      </dgm:t>
    </dgm:pt>
    <dgm:pt modelId="{46253DD6-75BF-408B-A97C-4F733861CA1E}">
      <dgm:prSet custT="1"/>
      <dgm:spPr/>
      <dgm:t>
        <a:bodyPr/>
        <a:lstStyle/>
        <a:p>
          <a:pPr algn="l"/>
          <a:r>
            <a:rPr lang="en-US" sz="1800" dirty="0" smtClean="0">
              <a:latin typeface="Adobe Arabic" panose="02040503050201020203" pitchFamily="18" charset="-78"/>
              <a:cs typeface="Adobe Arabic" panose="02040503050201020203" pitchFamily="18" charset="-78"/>
            </a:rPr>
            <a:t>Transform Features: fit_transform method used to scale training data.</a:t>
          </a:r>
          <a:endParaRPr lang="en-US" sz="1800" dirty="0">
            <a:latin typeface="Adobe Arabic" panose="02040503050201020203" pitchFamily="18" charset="-78"/>
            <a:cs typeface="Adobe Arabic" panose="02040503050201020203" pitchFamily="18" charset="-78"/>
          </a:endParaRPr>
        </a:p>
      </dgm:t>
    </dgm:pt>
    <dgm:pt modelId="{B0724107-0BEA-45AE-B5AD-1371BE2DA84B}" type="parTrans" cxnId="{E17DC773-BBC8-4B5E-9108-054BD3C62FA3}">
      <dgm:prSet/>
      <dgm:spPr/>
      <dgm:t>
        <a:bodyPr/>
        <a:lstStyle/>
        <a:p>
          <a:endParaRPr lang="en-US"/>
        </a:p>
      </dgm:t>
    </dgm:pt>
    <dgm:pt modelId="{CC170469-4822-4E13-95B9-956CFF607601}" type="sibTrans" cxnId="{E17DC773-BBC8-4B5E-9108-054BD3C62FA3}">
      <dgm:prSet/>
      <dgm:spPr/>
      <dgm:t>
        <a:bodyPr/>
        <a:lstStyle/>
        <a:p>
          <a:endParaRPr lang="en-US"/>
        </a:p>
      </dgm:t>
    </dgm:pt>
    <dgm:pt modelId="{43213B92-F8A0-4957-AAB0-ACE3D49A4170}">
      <dgm:prSet phldrT="[Text]" custT="1"/>
      <dgm:spPr/>
      <dgm:t>
        <a:bodyPr/>
        <a:lstStyle/>
        <a:p>
          <a:r>
            <a:rPr lang="en-US" sz="1600" dirty="0" smtClean="0">
              <a:latin typeface="Adobe Arabic" panose="02040503050201020203" pitchFamily="18" charset="-78"/>
              <a:cs typeface="Adobe Arabic" panose="02040503050201020203" pitchFamily="18" charset="-78"/>
            </a:rPr>
            <a:t>Parameters used:</a:t>
          </a:r>
          <a:endParaRPr lang="en-US" sz="1600" dirty="0">
            <a:latin typeface="Adobe Arabic" panose="02040503050201020203" pitchFamily="18" charset="-78"/>
            <a:cs typeface="Adobe Arabic" panose="02040503050201020203" pitchFamily="18" charset="-78"/>
          </a:endParaRPr>
        </a:p>
      </dgm:t>
    </dgm:pt>
    <dgm:pt modelId="{9FA3FAF8-6651-4386-9580-C5EBD639832C}" type="parTrans" cxnId="{46B82FD2-2C48-4398-8055-A21A4B871806}">
      <dgm:prSet/>
      <dgm:spPr/>
      <dgm:t>
        <a:bodyPr/>
        <a:lstStyle/>
        <a:p>
          <a:endParaRPr lang="en-US"/>
        </a:p>
      </dgm:t>
    </dgm:pt>
    <dgm:pt modelId="{BF2F64E2-DE5E-43C3-8089-6F8322654A2D}" type="sibTrans" cxnId="{46B82FD2-2C48-4398-8055-A21A4B871806}">
      <dgm:prSet/>
      <dgm:spPr/>
      <dgm:t>
        <a:bodyPr/>
        <a:lstStyle/>
        <a:p>
          <a:endParaRPr lang="en-US"/>
        </a:p>
      </dgm:t>
    </dgm:pt>
    <dgm:pt modelId="{009C500B-B5D8-46D7-B4F4-5B982D1427E0}">
      <dgm:prSet custT="1"/>
      <dgm:spPr/>
      <dgm:t>
        <a:bodyPr/>
        <a:lstStyle/>
        <a:p>
          <a:r>
            <a:rPr lang="en-US" sz="1600" dirty="0" smtClean="0">
              <a:latin typeface="Adobe Arabic" panose="02040503050201020203" pitchFamily="18" charset="-78"/>
              <a:cs typeface="Adobe Arabic" panose="02040503050201020203" pitchFamily="18" charset="-78"/>
            </a:rPr>
            <a:t>test_size = 0.2</a:t>
          </a:r>
          <a:endParaRPr lang="en-US" sz="1600" dirty="0">
            <a:latin typeface="Adobe Arabic" panose="02040503050201020203" pitchFamily="18" charset="-78"/>
            <a:cs typeface="Adobe Arabic" panose="02040503050201020203" pitchFamily="18" charset="-78"/>
          </a:endParaRPr>
        </a:p>
      </dgm:t>
    </dgm:pt>
    <dgm:pt modelId="{8C7CC044-6B02-48B6-A722-39B231BA7E76}" type="parTrans" cxnId="{99785E17-71F2-452F-9CCB-4AFD1EC79172}">
      <dgm:prSet/>
      <dgm:spPr/>
      <dgm:t>
        <a:bodyPr/>
        <a:lstStyle/>
        <a:p>
          <a:endParaRPr lang="en-US"/>
        </a:p>
      </dgm:t>
    </dgm:pt>
    <dgm:pt modelId="{AB45A1F2-AD0C-408D-8E83-1EB36594098C}" type="sibTrans" cxnId="{99785E17-71F2-452F-9CCB-4AFD1EC79172}">
      <dgm:prSet/>
      <dgm:spPr/>
      <dgm:t>
        <a:bodyPr/>
        <a:lstStyle/>
        <a:p>
          <a:endParaRPr lang="en-US"/>
        </a:p>
      </dgm:t>
    </dgm:pt>
    <dgm:pt modelId="{6A6149B3-8C96-42FA-99B2-89E9CFB55C10}">
      <dgm:prSet custT="1"/>
      <dgm:spPr/>
      <dgm:t>
        <a:bodyPr/>
        <a:lstStyle/>
        <a:p>
          <a:r>
            <a:rPr lang="en-US" sz="1600" dirty="0" smtClean="0">
              <a:latin typeface="Adobe Arabic" panose="02040503050201020203" pitchFamily="18" charset="-78"/>
              <a:cs typeface="Adobe Arabic" panose="02040503050201020203" pitchFamily="18" charset="-78"/>
            </a:rPr>
            <a:t>random_state = 2</a:t>
          </a:r>
          <a:endParaRPr lang="en-US" sz="1600" dirty="0">
            <a:latin typeface="Adobe Arabic" panose="02040503050201020203" pitchFamily="18" charset="-78"/>
            <a:cs typeface="Adobe Arabic" panose="02040503050201020203" pitchFamily="18" charset="-78"/>
          </a:endParaRPr>
        </a:p>
      </dgm:t>
    </dgm:pt>
    <dgm:pt modelId="{ACEA1662-CA63-4A4E-826A-C941B436AAA2}" type="parTrans" cxnId="{CA89DD5D-2EF9-40A7-B825-7881271A64D5}">
      <dgm:prSet/>
      <dgm:spPr/>
      <dgm:t>
        <a:bodyPr/>
        <a:lstStyle/>
        <a:p>
          <a:endParaRPr lang="en-US"/>
        </a:p>
      </dgm:t>
    </dgm:pt>
    <dgm:pt modelId="{DC1CFDC9-5A1E-413B-A796-D90B3B89781E}" type="sibTrans" cxnId="{CA89DD5D-2EF9-40A7-B825-7881271A64D5}">
      <dgm:prSet/>
      <dgm:spPr/>
      <dgm:t>
        <a:bodyPr/>
        <a:lstStyle/>
        <a:p>
          <a:endParaRPr lang="en-US"/>
        </a:p>
      </dgm:t>
    </dgm:pt>
    <dgm:pt modelId="{FAB7E275-0A80-4693-91B6-E2E7083EC70A}">
      <dgm:prSet phldrT="[Text]" custT="1"/>
      <dgm:spPr/>
      <dgm:t>
        <a:bodyPr/>
        <a:lstStyle/>
        <a:p>
          <a:r>
            <a:rPr lang="en-US" sz="1400" b="1" dirty="0" smtClean="0">
              <a:latin typeface="Adobe Arabic" panose="02040503050201020203" pitchFamily="18" charset="-78"/>
              <a:cs typeface="Adobe Arabic" panose="02040503050201020203" pitchFamily="18" charset="-78"/>
            </a:rPr>
            <a:t>Training F1 score:</a:t>
          </a:r>
        </a:p>
        <a:p>
          <a:r>
            <a:rPr lang="en-US" sz="1400" dirty="0" smtClean="0">
              <a:latin typeface="Adobe Arabic" panose="02040503050201020203" pitchFamily="18" charset="-78"/>
              <a:cs typeface="Adobe Arabic" panose="02040503050201020203" pitchFamily="18" charset="-78"/>
            </a:rPr>
            <a:t>DT: 0.932		KNN: 0.906</a:t>
          </a:r>
        </a:p>
        <a:p>
          <a:r>
            <a:rPr lang="en-US" sz="1400" dirty="0" smtClean="0">
              <a:latin typeface="Adobe Arabic" panose="02040503050201020203" pitchFamily="18" charset="-78"/>
              <a:cs typeface="Adobe Arabic" panose="02040503050201020203" pitchFamily="18" charset="-78"/>
            </a:rPr>
            <a:t>SVM: 0.9		LG: 0.898</a:t>
          </a:r>
        </a:p>
      </dgm:t>
    </dgm:pt>
    <dgm:pt modelId="{4B15005C-1CEC-4290-8055-DABEB6180CF5}" type="parTrans" cxnId="{8B853127-33F9-488F-A693-C47B63F466D5}">
      <dgm:prSet/>
      <dgm:spPr/>
      <dgm:t>
        <a:bodyPr/>
        <a:lstStyle/>
        <a:p>
          <a:endParaRPr lang="en-US"/>
        </a:p>
      </dgm:t>
    </dgm:pt>
    <dgm:pt modelId="{F66AA57B-0438-4548-A1D2-477943EF3A2B}" type="sibTrans" cxnId="{8B853127-33F9-488F-A693-C47B63F466D5}">
      <dgm:prSet/>
      <dgm:spPr/>
      <dgm:t>
        <a:bodyPr/>
        <a:lstStyle/>
        <a:p>
          <a:endParaRPr lang="en-US"/>
        </a:p>
      </dgm:t>
    </dgm:pt>
    <dgm:pt modelId="{A5CF8E16-039D-4E5A-8707-D61544F1BB1D}">
      <dgm:prSet phldrT="[Text]" custT="1"/>
      <dgm:spPr/>
      <dgm:t>
        <a:bodyPr/>
        <a:lstStyle/>
        <a:p>
          <a:r>
            <a:rPr lang="en-US" sz="1200" b="1" dirty="0" smtClean="0">
              <a:latin typeface="Adobe Arabic" panose="02040503050201020203" pitchFamily="18" charset="-78"/>
              <a:cs typeface="Adobe Arabic" panose="02040503050201020203" pitchFamily="18" charset="-78"/>
            </a:rPr>
            <a:t>Testing</a:t>
          </a:r>
          <a:r>
            <a:rPr lang="en-US" sz="1200" b="1" baseline="0" dirty="0" smtClean="0">
              <a:latin typeface="Adobe Arabic" panose="02040503050201020203" pitchFamily="18" charset="-78"/>
              <a:cs typeface="Adobe Arabic" panose="02040503050201020203" pitchFamily="18" charset="-78"/>
            </a:rPr>
            <a:t>: F1, Accuracy, and ROC-AUC:</a:t>
          </a:r>
        </a:p>
        <a:p>
          <a:r>
            <a:rPr lang="en-US" sz="1200" baseline="0" dirty="0" smtClean="0">
              <a:latin typeface="Adobe Arabic" panose="02040503050201020203" pitchFamily="18" charset="-78"/>
              <a:cs typeface="Adobe Arabic" panose="02040503050201020203" pitchFamily="18" charset="-78"/>
            </a:rPr>
            <a:t>DT: 0.80, 0.61, 0.60	KNN: 0.83, 0.78, 0.72</a:t>
          </a:r>
        </a:p>
        <a:p>
          <a:r>
            <a:rPr lang="en-US" sz="1200" baseline="0" dirty="0" smtClean="0">
              <a:latin typeface="Adobe Arabic" panose="02040503050201020203" pitchFamily="18" charset="-78"/>
              <a:cs typeface="Adobe Arabic" panose="02040503050201020203" pitchFamily="18" charset="-78"/>
            </a:rPr>
            <a:t>SVM: 0.89, 0.83, 0.75	LG: 0.89, 0.83, 0.71</a:t>
          </a:r>
          <a:endParaRPr lang="en-US" sz="1200" dirty="0">
            <a:latin typeface="Adobe Arabic" panose="02040503050201020203" pitchFamily="18" charset="-78"/>
            <a:cs typeface="Adobe Arabic" panose="02040503050201020203" pitchFamily="18" charset="-78"/>
          </a:endParaRPr>
        </a:p>
      </dgm:t>
    </dgm:pt>
    <dgm:pt modelId="{48C106AC-E7BD-438A-96B2-3D58CDC24087}" type="parTrans" cxnId="{19FC9EA0-7507-44C3-88FB-05C0524F51BB}">
      <dgm:prSet/>
      <dgm:spPr/>
      <dgm:t>
        <a:bodyPr/>
        <a:lstStyle/>
        <a:p>
          <a:endParaRPr lang="en-US"/>
        </a:p>
      </dgm:t>
    </dgm:pt>
    <dgm:pt modelId="{89F5A299-147A-4C8D-B489-FEB7633538D7}" type="sibTrans" cxnId="{19FC9EA0-7507-44C3-88FB-05C0524F51BB}">
      <dgm:prSet/>
      <dgm:spPr/>
      <dgm:t>
        <a:bodyPr/>
        <a:lstStyle/>
        <a:p>
          <a:endParaRPr lang="en-US"/>
        </a:p>
      </dgm:t>
    </dgm:pt>
    <dgm:pt modelId="{3A998255-0DF7-401F-AA78-1FB5A2586C28}">
      <dgm:prSet phldrT="[Text]" custT="1"/>
      <dgm:spPr/>
      <dgm:t>
        <a:bodyPr/>
        <a:lstStyle/>
        <a:p>
          <a:r>
            <a:rPr lang="en-US" sz="1200" b="1" dirty="0" smtClean="0">
              <a:latin typeface="Adobe Arabic" panose="02040503050201020203" pitchFamily="18" charset="-78"/>
              <a:cs typeface="Adobe Arabic" panose="02040503050201020203" pitchFamily="18" charset="-78"/>
            </a:rPr>
            <a:t>Evaluation:</a:t>
          </a:r>
        </a:p>
        <a:p>
          <a:r>
            <a:rPr lang="en-US" sz="1200" dirty="0" smtClean="0">
              <a:latin typeface="Adobe Arabic" panose="02040503050201020203" pitchFamily="18" charset="-78"/>
              <a:cs typeface="Adobe Arabic" panose="02040503050201020203" pitchFamily="18" charset="-78"/>
            </a:rPr>
            <a:t>Discrepancies in F1 scoring between training and testing for models Decision Tree and KNN suggest over ‘overfitting’.</a:t>
          </a:r>
          <a:endParaRPr lang="en-US" sz="1200" dirty="0">
            <a:latin typeface="Adobe Arabic" panose="02040503050201020203" pitchFamily="18" charset="-78"/>
            <a:cs typeface="Adobe Arabic" panose="02040503050201020203" pitchFamily="18" charset="-78"/>
          </a:endParaRPr>
        </a:p>
      </dgm:t>
    </dgm:pt>
    <dgm:pt modelId="{00B00DCA-82AE-4B90-B1C2-2D70D67FEA80}" type="parTrans" cxnId="{0CB0A904-2618-447B-9C9B-2154C4C77720}">
      <dgm:prSet/>
      <dgm:spPr/>
      <dgm:t>
        <a:bodyPr/>
        <a:lstStyle/>
        <a:p>
          <a:endParaRPr lang="en-US"/>
        </a:p>
      </dgm:t>
    </dgm:pt>
    <dgm:pt modelId="{0EE9A93E-6D9A-4383-939C-5E25C64E699F}" type="sibTrans" cxnId="{0CB0A904-2618-447B-9C9B-2154C4C77720}">
      <dgm:prSet/>
      <dgm:spPr/>
      <dgm:t>
        <a:bodyPr/>
        <a:lstStyle/>
        <a:p>
          <a:endParaRPr lang="en-US"/>
        </a:p>
      </dgm:t>
    </dgm:pt>
    <dgm:pt modelId="{0B524187-4EA9-4D8C-ADD2-1895F7399D8E}">
      <dgm:prSet phldrT="[Text]" custT="1"/>
      <dgm:spPr/>
      <dgm:t>
        <a:bodyPr/>
        <a:lstStyle/>
        <a:p>
          <a:r>
            <a:rPr lang="en-US" sz="1200" b="1" dirty="0" smtClean="0">
              <a:latin typeface="Adobe Arabic" panose="02040503050201020203" pitchFamily="18" charset="-78"/>
              <a:cs typeface="Adobe Arabic" panose="02040503050201020203" pitchFamily="18" charset="-78"/>
            </a:rPr>
            <a:t>Selection:</a:t>
          </a:r>
        </a:p>
        <a:p>
          <a:r>
            <a:rPr lang="en-US" sz="1200" dirty="0" smtClean="0">
              <a:latin typeface="Adobe Arabic" panose="02040503050201020203" pitchFamily="18" charset="-78"/>
              <a:cs typeface="Adobe Arabic" panose="02040503050201020203" pitchFamily="18" charset="-78"/>
            </a:rPr>
            <a:t>With a good balance between training and testing performance, the </a:t>
          </a:r>
          <a:r>
            <a:rPr lang="en-US" sz="1200" b="1" dirty="0" smtClean="0">
              <a:latin typeface="Adobe Arabic" panose="02040503050201020203" pitchFamily="18" charset="-78"/>
              <a:cs typeface="Adobe Arabic" panose="02040503050201020203" pitchFamily="18" charset="-78"/>
            </a:rPr>
            <a:t>Support Vector Machine</a:t>
          </a:r>
          <a:r>
            <a:rPr lang="en-US" sz="1200" dirty="0" smtClean="0">
              <a:latin typeface="Adobe Arabic" panose="02040503050201020203" pitchFamily="18" charset="-78"/>
              <a:cs typeface="Adobe Arabic" panose="02040503050201020203" pitchFamily="18" charset="-78"/>
            </a:rPr>
            <a:t> appears to be the best model.</a:t>
          </a:r>
          <a:endParaRPr lang="en-US" sz="1200" dirty="0">
            <a:latin typeface="Adobe Arabic" panose="02040503050201020203" pitchFamily="18" charset="-78"/>
            <a:cs typeface="Adobe Arabic" panose="02040503050201020203" pitchFamily="18" charset="-78"/>
          </a:endParaRPr>
        </a:p>
      </dgm:t>
    </dgm:pt>
    <dgm:pt modelId="{5C23D53B-9395-49E1-9934-D2C1423D9F6E}" type="parTrans" cxnId="{F9663EF9-11D9-45B2-B811-FC6454E2F387}">
      <dgm:prSet/>
      <dgm:spPr/>
      <dgm:t>
        <a:bodyPr/>
        <a:lstStyle/>
        <a:p>
          <a:endParaRPr lang="en-US"/>
        </a:p>
      </dgm:t>
    </dgm:pt>
    <dgm:pt modelId="{7F815A75-AC1B-4294-8E46-88FBB99A1A70}" type="sibTrans" cxnId="{F9663EF9-11D9-45B2-B811-FC6454E2F387}">
      <dgm:prSet/>
      <dgm:spPr/>
      <dgm:t>
        <a:bodyPr/>
        <a:lstStyle/>
        <a:p>
          <a:endParaRPr lang="en-US"/>
        </a:p>
      </dgm:t>
    </dgm:pt>
    <dgm:pt modelId="{1E7CF100-978F-4D8D-8229-97A3ECCC93A0}" type="pres">
      <dgm:prSet presAssocID="{F7844BEB-4342-49D6-AE09-21405B15620A}" presName="Name0" presStyleCnt="0">
        <dgm:presLayoutVars>
          <dgm:chPref val="3"/>
          <dgm:dir/>
          <dgm:animLvl val="lvl"/>
          <dgm:resizeHandles/>
        </dgm:presLayoutVars>
      </dgm:prSet>
      <dgm:spPr/>
      <dgm:t>
        <a:bodyPr/>
        <a:lstStyle/>
        <a:p>
          <a:endParaRPr lang="en-US"/>
        </a:p>
      </dgm:t>
    </dgm:pt>
    <dgm:pt modelId="{BBFC551C-D739-4781-87A2-AFC309FBF779}" type="pres">
      <dgm:prSet presAssocID="{047610E8-4017-4C33-8927-B539EAF02FC1}" presName="horFlow" presStyleCnt="0"/>
      <dgm:spPr/>
    </dgm:pt>
    <dgm:pt modelId="{57B50A4C-D5A4-4711-8ADF-BF2187B90ACA}" type="pres">
      <dgm:prSet presAssocID="{047610E8-4017-4C33-8927-B539EAF02FC1}" presName="bigChev" presStyleLbl="node1" presStyleIdx="0" presStyleCnt="6" custScaleX="123549"/>
      <dgm:spPr/>
      <dgm:t>
        <a:bodyPr/>
        <a:lstStyle/>
        <a:p>
          <a:endParaRPr lang="en-US"/>
        </a:p>
      </dgm:t>
    </dgm:pt>
    <dgm:pt modelId="{00436431-B10B-4B9D-8FBE-08241C4965C0}" type="pres">
      <dgm:prSet presAssocID="{915A59E7-BCFA-4CE1-BAD9-99B2126C3039}" presName="parTrans" presStyleCnt="0"/>
      <dgm:spPr/>
    </dgm:pt>
    <dgm:pt modelId="{EC97EF73-0D94-441C-BC90-9CA52F8EE9C0}" type="pres">
      <dgm:prSet presAssocID="{C1CDD3F6-03BC-4D60-A1D6-1E7489810408}" presName="node" presStyleLbl="alignAccFollowNode1" presStyleIdx="0" presStyleCnt="16" custScaleX="175604" custScaleY="113293">
        <dgm:presLayoutVars>
          <dgm:bulletEnabled val="1"/>
        </dgm:presLayoutVars>
      </dgm:prSet>
      <dgm:spPr/>
      <dgm:t>
        <a:bodyPr/>
        <a:lstStyle/>
        <a:p>
          <a:endParaRPr lang="en-US"/>
        </a:p>
      </dgm:t>
    </dgm:pt>
    <dgm:pt modelId="{BEB88DA0-5DBA-4B21-A02E-2493D2CAB385}" type="pres">
      <dgm:prSet presAssocID="{C63DF8D4-063A-4FAC-93B7-77FA29BB40D0}" presName="sibTrans" presStyleCnt="0"/>
      <dgm:spPr/>
    </dgm:pt>
    <dgm:pt modelId="{C77A3155-1A7A-4303-9710-663985E3B054}" type="pres">
      <dgm:prSet presAssocID="{3AEC843E-36FD-4002-A4BD-693C8C08F212}" presName="node" presStyleLbl="alignAccFollowNode1" presStyleIdx="1" presStyleCnt="16" custScaleX="175604" custScaleY="113293">
        <dgm:presLayoutVars>
          <dgm:bulletEnabled val="1"/>
        </dgm:presLayoutVars>
      </dgm:prSet>
      <dgm:spPr/>
      <dgm:t>
        <a:bodyPr/>
        <a:lstStyle/>
        <a:p>
          <a:endParaRPr lang="en-US"/>
        </a:p>
      </dgm:t>
    </dgm:pt>
    <dgm:pt modelId="{4D7166E4-3449-4502-9B2A-8A64D7FCD342}" type="pres">
      <dgm:prSet presAssocID="{047610E8-4017-4C33-8927-B539EAF02FC1}" presName="vSp" presStyleCnt="0"/>
      <dgm:spPr/>
    </dgm:pt>
    <dgm:pt modelId="{D4BFA0EE-52B1-4C01-A0E8-136F0E70674B}" type="pres">
      <dgm:prSet presAssocID="{2D8424C6-CB75-4666-833E-4354CB37A4EF}" presName="horFlow" presStyleCnt="0"/>
      <dgm:spPr/>
    </dgm:pt>
    <dgm:pt modelId="{68D9912F-B740-421A-B019-3759B9E3DF8D}" type="pres">
      <dgm:prSet presAssocID="{2D8424C6-CB75-4666-833E-4354CB37A4EF}" presName="bigChev" presStyleLbl="node1" presStyleIdx="1" presStyleCnt="6" custScaleX="123549"/>
      <dgm:spPr/>
      <dgm:t>
        <a:bodyPr/>
        <a:lstStyle/>
        <a:p>
          <a:endParaRPr lang="en-US"/>
        </a:p>
      </dgm:t>
    </dgm:pt>
    <dgm:pt modelId="{CDCC84FD-7EBD-4F7A-BCB1-8110335FA500}" type="pres">
      <dgm:prSet presAssocID="{80220812-C298-4389-9EB7-091E918C22EC}" presName="parTrans" presStyleCnt="0"/>
      <dgm:spPr/>
    </dgm:pt>
    <dgm:pt modelId="{CDE8CAA5-0BDE-4FBC-A986-E696AEE5A3A9}" type="pres">
      <dgm:prSet presAssocID="{5C875583-63F5-4F99-AD60-F3839E4B9B2D}" presName="node" presStyleLbl="alignAccFollowNode1" presStyleIdx="2" presStyleCnt="16" custScaleX="175604" custScaleY="113293">
        <dgm:presLayoutVars>
          <dgm:bulletEnabled val="1"/>
        </dgm:presLayoutVars>
      </dgm:prSet>
      <dgm:spPr/>
      <dgm:t>
        <a:bodyPr/>
        <a:lstStyle/>
        <a:p>
          <a:endParaRPr lang="en-US"/>
        </a:p>
      </dgm:t>
    </dgm:pt>
    <dgm:pt modelId="{9CB68C44-559C-49C6-A7DA-AE961CF43364}" type="pres">
      <dgm:prSet presAssocID="{17AC9E0E-8CBA-4D95-819C-BE41AFE1ADE7}" presName="sibTrans" presStyleCnt="0"/>
      <dgm:spPr/>
    </dgm:pt>
    <dgm:pt modelId="{95386CD9-4C64-4319-9365-97BD1B2ABCE8}" type="pres">
      <dgm:prSet presAssocID="{8131139A-184F-420A-9F84-A4F5ACE9A204}" presName="node" presStyleLbl="alignAccFollowNode1" presStyleIdx="3" presStyleCnt="16" custScaleX="175604" custScaleY="113293">
        <dgm:presLayoutVars>
          <dgm:bulletEnabled val="1"/>
        </dgm:presLayoutVars>
      </dgm:prSet>
      <dgm:spPr/>
      <dgm:t>
        <a:bodyPr/>
        <a:lstStyle/>
        <a:p>
          <a:endParaRPr lang="en-US"/>
        </a:p>
      </dgm:t>
    </dgm:pt>
    <dgm:pt modelId="{9B96E861-ADD6-494C-B19F-EDE52DD72534}" type="pres">
      <dgm:prSet presAssocID="{D3246124-90A8-4976-AE22-75378930D4CB}" presName="sibTrans" presStyleCnt="0"/>
      <dgm:spPr/>
    </dgm:pt>
    <dgm:pt modelId="{FA2CECFD-BFB5-40D2-A1A8-A46313422858}" type="pres">
      <dgm:prSet presAssocID="{46253DD6-75BF-408B-A97C-4F733861CA1E}" presName="node" presStyleLbl="alignAccFollowNode1" presStyleIdx="4" presStyleCnt="16" custScaleX="175604" custScaleY="113293">
        <dgm:presLayoutVars>
          <dgm:bulletEnabled val="1"/>
        </dgm:presLayoutVars>
      </dgm:prSet>
      <dgm:spPr/>
      <dgm:t>
        <a:bodyPr/>
        <a:lstStyle/>
        <a:p>
          <a:endParaRPr lang="en-US"/>
        </a:p>
      </dgm:t>
    </dgm:pt>
    <dgm:pt modelId="{172611B4-8BA7-46AF-B29F-0B9F327A0164}" type="pres">
      <dgm:prSet presAssocID="{2D8424C6-CB75-4666-833E-4354CB37A4EF}" presName="vSp" presStyleCnt="0"/>
      <dgm:spPr/>
    </dgm:pt>
    <dgm:pt modelId="{91D7BBCF-611D-4F08-888C-C6DA9A187877}" type="pres">
      <dgm:prSet presAssocID="{1E355A76-74E6-43A1-875E-A8DE31DA85E9}" presName="horFlow" presStyleCnt="0"/>
      <dgm:spPr/>
    </dgm:pt>
    <dgm:pt modelId="{77751F72-11BC-4049-B05F-D9559980549E}" type="pres">
      <dgm:prSet presAssocID="{1E355A76-74E6-43A1-875E-A8DE31DA85E9}" presName="bigChev" presStyleLbl="node1" presStyleIdx="2" presStyleCnt="6" custScaleX="123549"/>
      <dgm:spPr/>
      <dgm:t>
        <a:bodyPr/>
        <a:lstStyle/>
        <a:p>
          <a:endParaRPr lang="en-US"/>
        </a:p>
      </dgm:t>
    </dgm:pt>
    <dgm:pt modelId="{1037556F-2104-4A6B-8F4B-50091F5E064C}" type="pres">
      <dgm:prSet presAssocID="{80D604B9-C13E-4024-BB13-CA840CAC997A}" presName="parTrans" presStyleCnt="0"/>
      <dgm:spPr/>
    </dgm:pt>
    <dgm:pt modelId="{454EEEFF-B96F-4920-BBFE-C5E2318A5231}" type="pres">
      <dgm:prSet presAssocID="{70418DC1-0EE1-448A-86C9-11017FD50C88}" presName="node" presStyleLbl="alignAccFollowNode1" presStyleIdx="5" presStyleCnt="16" custScaleX="175604" custScaleY="113293">
        <dgm:presLayoutVars>
          <dgm:bulletEnabled val="1"/>
        </dgm:presLayoutVars>
      </dgm:prSet>
      <dgm:spPr/>
      <dgm:t>
        <a:bodyPr/>
        <a:lstStyle/>
        <a:p>
          <a:endParaRPr lang="en-US"/>
        </a:p>
      </dgm:t>
    </dgm:pt>
    <dgm:pt modelId="{5AA7C4CE-FDD4-4F77-A073-97519C98223A}" type="pres">
      <dgm:prSet presAssocID="{62C0D93C-5D6F-4C85-9251-8D4FDBC8BF5E}" presName="sibTrans" presStyleCnt="0"/>
      <dgm:spPr/>
    </dgm:pt>
    <dgm:pt modelId="{3498C919-498C-4695-84DB-EF4ACF27EBB6}" type="pres">
      <dgm:prSet presAssocID="{5F02C57D-F697-491F-9ABE-1CF2948E1F3B}" presName="node" presStyleLbl="alignAccFollowNode1" presStyleIdx="6" presStyleCnt="16" custScaleX="175604" custScaleY="113293">
        <dgm:presLayoutVars>
          <dgm:bulletEnabled val="1"/>
        </dgm:presLayoutVars>
      </dgm:prSet>
      <dgm:spPr/>
      <dgm:t>
        <a:bodyPr/>
        <a:lstStyle/>
        <a:p>
          <a:endParaRPr lang="en-US"/>
        </a:p>
      </dgm:t>
    </dgm:pt>
    <dgm:pt modelId="{884DEB6E-0615-4E18-8131-B0A455AF06FF}" type="pres">
      <dgm:prSet presAssocID="{F210AFED-92AA-4A36-9305-97CEF56E4882}" presName="sibTrans" presStyleCnt="0"/>
      <dgm:spPr/>
    </dgm:pt>
    <dgm:pt modelId="{1111341F-175C-4535-B3EB-538411FCC0BB}" type="pres">
      <dgm:prSet presAssocID="{43213B92-F8A0-4957-AAB0-ACE3D49A4170}" presName="node" presStyleLbl="alignAccFollowNode1" presStyleIdx="7" presStyleCnt="16" custScaleX="175604" custScaleY="113293">
        <dgm:presLayoutVars>
          <dgm:bulletEnabled val="1"/>
        </dgm:presLayoutVars>
      </dgm:prSet>
      <dgm:spPr/>
      <dgm:t>
        <a:bodyPr/>
        <a:lstStyle/>
        <a:p>
          <a:endParaRPr lang="en-US"/>
        </a:p>
      </dgm:t>
    </dgm:pt>
    <dgm:pt modelId="{DDCBB8B8-D91A-4D49-9D1B-378244C36434}" type="pres">
      <dgm:prSet presAssocID="{1E355A76-74E6-43A1-875E-A8DE31DA85E9}" presName="vSp" presStyleCnt="0"/>
      <dgm:spPr/>
    </dgm:pt>
    <dgm:pt modelId="{B86BD9EF-A9F4-4815-8848-C20EBF394A9A}" type="pres">
      <dgm:prSet presAssocID="{DCAB98B5-13CD-42E7-AA0D-D45F31214388}" presName="horFlow" presStyleCnt="0"/>
      <dgm:spPr/>
    </dgm:pt>
    <dgm:pt modelId="{64A523E6-2F3B-484E-8B87-80146AAD0AB5}" type="pres">
      <dgm:prSet presAssocID="{DCAB98B5-13CD-42E7-AA0D-D45F31214388}" presName="bigChev" presStyleLbl="node1" presStyleIdx="3" presStyleCnt="6" custScaleX="123549"/>
      <dgm:spPr/>
      <dgm:t>
        <a:bodyPr/>
        <a:lstStyle/>
        <a:p>
          <a:endParaRPr lang="en-US"/>
        </a:p>
      </dgm:t>
    </dgm:pt>
    <dgm:pt modelId="{858D01BE-F6AB-4A0D-AC04-51DC2F4C4498}" type="pres">
      <dgm:prSet presAssocID="{A7969B84-4A61-4F01-9D6A-89CD2AC696FE}" presName="parTrans" presStyleCnt="0"/>
      <dgm:spPr/>
    </dgm:pt>
    <dgm:pt modelId="{85DD09B5-5CC2-4234-B5ED-BDA56825DE1E}" type="pres">
      <dgm:prSet presAssocID="{BCA915F4-2C06-49F3-A9A3-37310791C318}" presName="node" presStyleLbl="alignAccFollowNode1" presStyleIdx="8" presStyleCnt="16" custScaleX="175604" custScaleY="113293">
        <dgm:presLayoutVars>
          <dgm:bulletEnabled val="1"/>
        </dgm:presLayoutVars>
      </dgm:prSet>
      <dgm:spPr/>
      <dgm:t>
        <a:bodyPr/>
        <a:lstStyle/>
        <a:p>
          <a:endParaRPr lang="en-US"/>
        </a:p>
      </dgm:t>
    </dgm:pt>
    <dgm:pt modelId="{D6A72776-8623-45A0-B78A-99F0EBCB5D95}" type="pres">
      <dgm:prSet presAssocID="{5F1133CD-E1CE-4B64-AD4B-F95621083D1D}" presName="sibTrans" presStyleCnt="0"/>
      <dgm:spPr/>
    </dgm:pt>
    <dgm:pt modelId="{74BD9498-9ADA-4BBD-BE30-09F9E0692CFD}" type="pres">
      <dgm:prSet presAssocID="{3DA1C565-45AF-47D9-A832-49ED8D3820EA}" presName="node" presStyleLbl="alignAccFollowNode1" presStyleIdx="9" presStyleCnt="16" custScaleX="175604" custScaleY="113293">
        <dgm:presLayoutVars>
          <dgm:bulletEnabled val="1"/>
        </dgm:presLayoutVars>
      </dgm:prSet>
      <dgm:spPr/>
      <dgm:t>
        <a:bodyPr/>
        <a:lstStyle/>
        <a:p>
          <a:endParaRPr lang="en-US"/>
        </a:p>
      </dgm:t>
    </dgm:pt>
    <dgm:pt modelId="{2C7D378F-EE77-4B48-A052-D03AC1904F84}" type="pres">
      <dgm:prSet presAssocID="{DCAB98B5-13CD-42E7-AA0D-D45F31214388}" presName="vSp" presStyleCnt="0"/>
      <dgm:spPr/>
    </dgm:pt>
    <dgm:pt modelId="{962C0C55-62C8-4E19-916E-391A30E716E6}" type="pres">
      <dgm:prSet presAssocID="{7597FDD5-D527-4705-9DE7-401CD4E838AF}" presName="horFlow" presStyleCnt="0"/>
      <dgm:spPr/>
    </dgm:pt>
    <dgm:pt modelId="{08B1CB7D-3D41-45E5-888B-8695959ABE30}" type="pres">
      <dgm:prSet presAssocID="{7597FDD5-D527-4705-9DE7-401CD4E838AF}" presName="bigChev" presStyleLbl="node1" presStyleIdx="4" presStyleCnt="6" custScaleX="123549"/>
      <dgm:spPr/>
      <dgm:t>
        <a:bodyPr/>
        <a:lstStyle/>
        <a:p>
          <a:endParaRPr lang="en-US"/>
        </a:p>
      </dgm:t>
    </dgm:pt>
    <dgm:pt modelId="{A5E7BE3D-AA92-4B62-B2AF-D918D1C0A037}" type="pres">
      <dgm:prSet presAssocID="{91E3A36A-ED48-4652-B67A-B2F7DEE14BD3}" presName="parTrans" presStyleCnt="0"/>
      <dgm:spPr/>
    </dgm:pt>
    <dgm:pt modelId="{6A364456-85CC-4D06-875E-E525A5C0B40D}" type="pres">
      <dgm:prSet presAssocID="{B1489703-D275-4227-8339-BF22FA55EE5E}" presName="node" presStyleLbl="alignAccFollowNode1" presStyleIdx="10" presStyleCnt="16" custScaleX="175604" custScaleY="113293">
        <dgm:presLayoutVars>
          <dgm:bulletEnabled val="1"/>
        </dgm:presLayoutVars>
      </dgm:prSet>
      <dgm:spPr/>
      <dgm:t>
        <a:bodyPr/>
        <a:lstStyle/>
        <a:p>
          <a:endParaRPr lang="en-US"/>
        </a:p>
      </dgm:t>
    </dgm:pt>
    <dgm:pt modelId="{655D3416-2FD3-4959-99C1-83F1306152D0}" type="pres">
      <dgm:prSet presAssocID="{3878BBD8-CD6E-4BFF-8C32-312D0CD82926}" presName="sibTrans" presStyleCnt="0"/>
      <dgm:spPr/>
    </dgm:pt>
    <dgm:pt modelId="{7097B589-7D9B-48C8-8B74-23825D2F0926}" type="pres">
      <dgm:prSet presAssocID="{0DDDF267-D013-42CD-94BC-07C37E8F2EC5}" presName="node" presStyleLbl="alignAccFollowNode1" presStyleIdx="11" presStyleCnt="16" custScaleX="175604" custScaleY="113293">
        <dgm:presLayoutVars>
          <dgm:bulletEnabled val="1"/>
        </dgm:presLayoutVars>
      </dgm:prSet>
      <dgm:spPr/>
      <dgm:t>
        <a:bodyPr/>
        <a:lstStyle/>
        <a:p>
          <a:endParaRPr lang="en-US"/>
        </a:p>
      </dgm:t>
    </dgm:pt>
    <dgm:pt modelId="{7AB880D4-0537-4F87-AD3A-DED19BB2EE9D}" type="pres">
      <dgm:prSet presAssocID="{60513596-32C9-4840-B1E5-16740318C4FE}" presName="sibTrans" presStyleCnt="0"/>
      <dgm:spPr/>
    </dgm:pt>
    <dgm:pt modelId="{671CF32C-5CEA-47D9-BC47-81E23C4BFA23}" type="pres">
      <dgm:prSet presAssocID="{FAB7E275-0A80-4693-91B6-E2E7083EC70A}" presName="node" presStyleLbl="alignAccFollowNode1" presStyleIdx="12" presStyleCnt="16" custScaleX="175604" custScaleY="113293">
        <dgm:presLayoutVars>
          <dgm:bulletEnabled val="1"/>
        </dgm:presLayoutVars>
      </dgm:prSet>
      <dgm:spPr/>
      <dgm:t>
        <a:bodyPr/>
        <a:lstStyle/>
        <a:p>
          <a:endParaRPr lang="en-US"/>
        </a:p>
      </dgm:t>
    </dgm:pt>
    <dgm:pt modelId="{4A454665-0CE4-4FC1-8D49-1008B9D27FC0}" type="pres">
      <dgm:prSet presAssocID="{7597FDD5-D527-4705-9DE7-401CD4E838AF}" presName="vSp" presStyleCnt="0"/>
      <dgm:spPr/>
    </dgm:pt>
    <dgm:pt modelId="{BC03FB72-C6CB-4C33-A4C2-3C064E06E425}" type="pres">
      <dgm:prSet presAssocID="{5E4B2AC8-9A85-41AA-9666-945EA8A7E2C3}" presName="horFlow" presStyleCnt="0"/>
      <dgm:spPr/>
    </dgm:pt>
    <dgm:pt modelId="{1FD31F65-8353-4727-87CB-471832A6BD1A}" type="pres">
      <dgm:prSet presAssocID="{5E4B2AC8-9A85-41AA-9666-945EA8A7E2C3}" presName="bigChev" presStyleLbl="node1" presStyleIdx="5" presStyleCnt="6" custScaleX="123549"/>
      <dgm:spPr/>
      <dgm:t>
        <a:bodyPr/>
        <a:lstStyle/>
        <a:p>
          <a:endParaRPr lang="en-US"/>
        </a:p>
      </dgm:t>
    </dgm:pt>
    <dgm:pt modelId="{14F31485-5DD5-4E9B-97F8-F7F86D08EDB9}" type="pres">
      <dgm:prSet presAssocID="{48C106AC-E7BD-438A-96B2-3D58CDC24087}" presName="parTrans" presStyleCnt="0"/>
      <dgm:spPr/>
    </dgm:pt>
    <dgm:pt modelId="{8DD732B6-AFAE-4348-9292-8188B15D5510}" type="pres">
      <dgm:prSet presAssocID="{A5CF8E16-039D-4E5A-8707-D61544F1BB1D}" presName="node" presStyleLbl="alignAccFollowNode1" presStyleIdx="13" presStyleCnt="16" custScaleX="175604" custScaleY="113293">
        <dgm:presLayoutVars>
          <dgm:bulletEnabled val="1"/>
        </dgm:presLayoutVars>
      </dgm:prSet>
      <dgm:spPr/>
      <dgm:t>
        <a:bodyPr/>
        <a:lstStyle/>
        <a:p>
          <a:endParaRPr lang="en-US"/>
        </a:p>
      </dgm:t>
    </dgm:pt>
    <dgm:pt modelId="{C694CD13-0E2A-4A29-A6E1-A60BA973A696}" type="pres">
      <dgm:prSet presAssocID="{89F5A299-147A-4C8D-B489-FEB7633538D7}" presName="sibTrans" presStyleCnt="0"/>
      <dgm:spPr/>
    </dgm:pt>
    <dgm:pt modelId="{9FF70949-4AF9-4D12-B516-E68B4C191C70}" type="pres">
      <dgm:prSet presAssocID="{3A998255-0DF7-401F-AA78-1FB5A2586C28}" presName="node" presStyleLbl="alignAccFollowNode1" presStyleIdx="14" presStyleCnt="16" custScaleX="175892" custScaleY="113479">
        <dgm:presLayoutVars>
          <dgm:bulletEnabled val="1"/>
        </dgm:presLayoutVars>
      </dgm:prSet>
      <dgm:spPr/>
      <dgm:t>
        <a:bodyPr/>
        <a:lstStyle/>
        <a:p>
          <a:endParaRPr lang="en-US"/>
        </a:p>
      </dgm:t>
    </dgm:pt>
    <dgm:pt modelId="{233A38B4-0BB2-4CD1-B626-0FE550CE26EF}" type="pres">
      <dgm:prSet presAssocID="{0EE9A93E-6D9A-4383-939C-5E25C64E699F}" presName="sibTrans" presStyleCnt="0"/>
      <dgm:spPr/>
    </dgm:pt>
    <dgm:pt modelId="{94B51496-27FD-4A87-BB16-B5AC8BE3CC72}" type="pres">
      <dgm:prSet presAssocID="{0B524187-4EA9-4D8C-ADD2-1895F7399D8E}" presName="node" presStyleLbl="alignAccFollowNode1" presStyleIdx="15" presStyleCnt="16" custScaleX="175892" custScaleY="113479">
        <dgm:presLayoutVars>
          <dgm:bulletEnabled val="1"/>
        </dgm:presLayoutVars>
      </dgm:prSet>
      <dgm:spPr/>
      <dgm:t>
        <a:bodyPr/>
        <a:lstStyle/>
        <a:p>
          <a:endParaRPr lang="en-US"/>
        </a:p>
      </dgm:t>
    </dgm:pt>
  </dgm:ptLst>
  <dgm:cxnLst>
    <dgm:cxn modelId="{890C7064-5202-439C-AB81-1E89E86894D1}" srcId="{DCAB98B5-13CD-42E7-AA0D-D45F31214388}" destId="{BCA915F4-2C06-49F3-A9A3-37310791C318}" srcOrd="0" destOrd="0" parTransId="{A7969B84-4A61-4F01-9D6A-89CD2AC696FE}" sibTransId="{5F1133CD-E1CE-4B64-AD4B-F95621083D1D}"/>
    <dgm:cxn modelId="{E4302961-D054-4F6A-8C8C-10A32C9108C3}" srcId="{3AEC843E-36FD-4002-A4BD-693C8C08F212}" destId="{CF4AF82E-979C-4F75-B514-674FD09CC4EA}" srcOrd="1" destOrd="0" parTransId="{66B620AE-F534-486C-9EEF-618684C1D5F8}" sibTransId="{2734C72E-F771-40BE-A412-60A53FDE839A}"/>
    <dgm:cxn modelId="{5B87884B-4088-4216-9E85-C1CCBFA1EF07}" type="presOf" srcId="{047610E8-4017-4C33-8927-B539EAF02FC1}" destId="{57B50A4C-D5A4-4711-8ADF-BF2187B90ACA}" srcOrd="0" destOrd="0" presId="urn:microsoft.com/office/officeart/2005/8/layout/lProcess3"/>
    <dgm:cxn modelId="{1406EDD2-45D5-4E19-AEFD-3CD9DC8BC18D}" srcId="{F7844BEB-4342-49D6-AE09-21405B15620A}" destId="{1E355A76-74E6-43A1-875E-A8DE31DA85E9}" srcOrd="2" destOrd="0" parTransId="{B97CF7A7-AD74-40F2-96A8-71852D6E489F}" sibTransId="{ADE5302A-5CB8-4E6A-8D92-12A2E320B91D}"/>
    <dgm:cxn modelId="{F519D2C3-5AE1-4572-8EA7-8C99699F737F}" type="presOf" srcId="{6A6149B3-8C96-42FA-99B2-89E9CFB55C10}" destId="{1111341F-175C-4535-B3EB-538411FCC0BB}" srcOrd="0" destOrd="2" presId="urn:microsoft.com/office/officeart/2005/8/layout/lProcess3"/>
    <dgm:cxn modelId="{46DAF735-2C28-4E53-A23E-B3E3EBEE715F}" srcId="{C1CDD3F6-03BC-4D60-A1D6-1E7489810408}" destId="{46AA3803-3D15-46D0-901E-06F1744A3FE1}" srcOrd="0" destOrd="0" parTransId="{40501DBB-EBA9-4A90-AAE6-CFF274E61327}" sibTransId="{83B5D210-9850-47AF-8E7F-B86687A2D5EA}"/>
    <dgm:cxn modelId="{424110E9-AA50-4A44-B581-FA8280A52115}" type="presOf" srcId="{3A998255-0DF7-401F-AA78-1FB5A2586C28}" destId="{9FF70949-4AF9-4D12-B516-E68B4C191C70}" srcOrd="0" destOrd="0" presId="urn:microsoft.com/office/officeart/2005/8/layout/lProcess3"/>
    <dgm:cxn modelId="{5E348E3D-5FEE-4666-88AB-C5B4D93BB272}" type="presOf" srcId="{A5CF8E16-039D-4E5A-8707-D61544F1BB1D}" destId="{8DD732B6-AFAE-4348-9292-8188B15D5510}" srcOrd="0" destOrd="0" presId="urn:microsoft.com/office/officeart/2005/8/layout/lProcess3"/>
    <dgm:cxn modelId="{6BD76CFE-11E9-455F-B8D6-4F0AA6465DC2}" srcId="{047610E8-4017-4C33-8927-B539EAF02FC1}" destId="{C1CDD3F6-03BC-4D60-A1D6-1E7489810408}" srcOrd="0" destOrd="0" parTransId="{915A59E7-BCFA-4CE1-BAD9-99B2126C3039}" sibTransId="{C63DF8D4-063A-4FAC-93B7-77FA29BB40D0}"/>
    <dgm:cxn modelId="{19FC9EA0-7507-44C3-88FB-05C0524F51BB}" srcId="{5E4B2AC8-9A85-41AA-9666-945EA8A7E2C3}" destId="{A5CF8E16-039D-4E5A-8707-D61544F1BB1D}" srcOrd="0" destOrd="0" parTransId="{48C106AC-E7BD-438A-96B2-3D58CDC24087}" sibTransId="{89F5A299-147A-4C8D-B489-FEB7633538D7}"/>
    <dgm:cxn modelId="{CA89DD5D-2EF9-40A7-B825-7881271A64D5}" srcId="{43213B92-F8A0-4957-AAB0-ACE3D49A4170}" destId="{6A6149B3-8C96-42FA-99B2-89E9CFB55C10}" srcOrd="1" destOrd="0" parTransId="{ACEA1662-CA63-4A4E-826A-C941B436AAA2}" sibTransId="{DC1CFDC9-5A1E-413B-A796-D90B3B89781E}"/>
    <dgm:cxn modelId="{7238610B-3304-4D68-B972-453C8D04A453}" type="presOf" srcId="{43213B92-F8A0-4957-AAB0-ACE3D49A4170}" destId="{1111341F-175C-4535-B3EB-538411FCC0BB}" srcOrd="0" destOrd="0" presId="urn:microsoft.com/office/officeart/2005/8/layout/lProcess3"/>
    <dgm:cxn modelId="{1B8227B5-0989-471F-9109-E93313B48BD9}" type="presOf" srcId="{46253DD6-75BF-408B-A97C-4F733861CA1E}" destId="{FA2CECFD-BFB5-40D2-A1A8-A46313422858}" srcOrd="0" destOrd="0" presId="urn:microsoft.com/office/officeart/2005/8/layout/lProcess3"/>
    <dgm:cxn modelId="{AD73DFB8-BA8F-424D-93EE-F96BDECFD406}" srcId="{F7844BEB-4342-49D6-AE09-21405B15620A}" destId="{DCAB98B5-13CD-42E7-AA0D-D45F31214388}" srcOrd="3" destOrd="0" parTransId="{59DC5C34-4AC0-4EC4-85A1-6FCAD1D7CDEA}" sibTransId="{7722E490-BE01-422F-BA6F-2074AA133710}"/>
    <dgm:cxn modelId="{39021B8C-0B06-44F9-9CD9-D8CBE7D25438}" type="presOf" srcId="{2D8424C6-CB75-4666-833E-4354CB37A4EF}" destId="{68D9912F-B740-421A-B019-3759B9E3DF8D}" srcOrd="0" destOrd="0" presId="urn:microsoft.com/office/officeart/2005/8/layout/lProcess3"/>
    <dgm:cxn modelId="{99785E17-71F2-452F-9CCB-4AFD1EC79172}" srcId="{43213B92-F8A0-4957-AAB0-ACE3D49A4170}" destId="{009C500B-B5D8-46D7-B4F4-5B982D1427E0}" srcOrd="0" destOrd="0" parTransId="{8C7CC044-6B02-48B6-A722-39B231BA7E76}" sibTransId="{AB45A1F2-AD0C-408D-8E83-1EB36594098C}"/>
    <dgm:cxn modelId="{1874456D-0436-45FF-9B90-8CC8D19FC4E6}" srcId="{F7844BEB-4342-49D6-AE09-21405B15620A}" destId="{047610E8-4017-4C33-8927-B539EAF02FC1}" srcOrd="0" destOrd="0" parTransId="{272F7D56-6D08-4649-8386-62E07B01EE00}" sibTransId="{842A4C1F-73D2-42D7-AACA-26FB0C5D815A}"/>
    <dgm:cxn modelId="{8B853127-33F9-488F-A693-C47B63F466D5}" srcId="{7597FDD5-D527-4705-9DE7-401CD4E838AF}" destId="{FAB7E275-0A80-4693-91B6-E2E7083EC70A}" srcOrd="2" destOrd="0" parTransId="{4B15005C-1CEC-4290-8055-DABEB6180CF5}" sibTransId="{F66AA57B-0438-4548-A1D2-477943EF3A2B}"/>
    <dgm:cxn modelId="{9708B2A5-2531-451B-8363-7605EEEB4C7F}" type="presOf" srcId="{70418DC1-0EE1-448A-86C9-11017FD50C88}" destId="{454EEEFF-B96F-4920-BBFE-C5E2318A5231}" srcOrd="0" destOrd="0" presId="urn:microsoft.com/office/officeart/2005/8/layout/lProcess3"/>
    <dgm:cxn modelId="{214FE4D0-18DB-4660-93C2-DF380809DAC6}" type="presOf" srcId="{5C875583-63F5-4F99-AD60-F3839E4B9B2D}" destId="{CDE8CAA5-0BDE-4FBC-A986-E696AEE5A3A9}" srcOrd="0" destOrd="0" presId="urn:microsoft.com/office/officeart/2005/8/layout/lProcess3"/>
    <dgm:cxn modelId="{0CA4B7D3-2DDC-4946-8BFC-4DFBB3D185F0}" srcId="{F7844BEB-4342-49D6-AE09-21405B15620A}" destId="{7597FDD5-D527-4705-9DE7-401CD4E838AF}" srcOrd="4" destOrd="0" parTransId="{560FB549-8E8A-4644-9ECA-5F4DBDB70172}" sibTransId="{617B3AD0-B4B6-4947-859B-DB009C0829A1}"/>
    <dgm:cxn modelId="{570A3CF2-9F23-4482-8D26-4B45C7A0BDDF}" type="presOf" srcId="{0B524187-4EA9-4D8C-ADD2-1895F7399D8E}" destId="{94B51496-27FD-4A87-BB16-B5AC8BE3CC72}" srcOrd="0" destOrd="0" presId="urn:microsoft.com/office/officeart/2005/8/layout/lProcess3"/>
    <dgm:cxn modelId="{B1602E66-8AD9-4E2E-AB70-4B5DE407FDD4}" srcId="{2D8424C6-CB75-4666-833E-4354CB37A4EF}" destId="{5C875583-63F5-4F99-AD60-F3839E4B9B2D}" srcOrd="0" destOrd="0" parTransId="{80220812-C298-4389-9EB7-091E918C22EC}" sibTransId="{17AC9E0E-8CBA-4D95-819C-BE41AFE1ADE7}"/>
    <dgm:cxn modelId="{8673676E-0A7C-4D40-985E-F6A9F6F29A5C}" srcId="{1E355A76-74E6-43A1-875E-A8DE31DA85E9}" destId="{5F02C57D-F697-491F-9ABE-1CF2948E1F3B}" srcOrd="1" destOrd="0" parTransId="{D03BE3D3-BD7E-4EA1-8F92-25BCA8424C66}" sibTransId="{F210AFED-92AA-4A36-9305-97CEF56E4882}"/>
    <dgm:cxn modelId="{E17DC773-BBC8-4B5E-9108-054BD3C62FA3}" srcId="{2D8424C6-CB75-4666-833E-4354CB37A4EF}" destId="{46253DD6-75BF-408B-A97C-4F733861CA1E}" srcOrd="2" destOrd="0" parTransId="{B0724107-0BEA-45AE-B5AD-1371BE2DA84B}" sibTransId="{CC170469-4822-4E13-95B9-956CFF607601}"/>
    <dgm:cxn modelId="{0D267690-57A4-42E6-AD1C-E002E7FF54D5}" srcId="{7597FDD5-D527-4705-9DE7-401CD4E838AF}" destId="{B1489703-D275-4227-8339-BF22FA55EE5E}" srcOrd="0" destOrd="0" parTransId="{91E3A36A-ED48-4652-B67A-B2F7DEE14BD3}" sibTransId="{3878BBD8-CD6E-4BFF-8C32-312D0CD82926}"/>
    <dgm:cxn modelId="{5E4EAC2D-337E-4FC4-9326-712D2FF11739}" type="presOf" srcId="{46AA3803-3D15-46D0-901E-06F1744A3FE1}" destId="{EC97EF73-0D94-441C-BC90-9CA52F8EE9C0}" srcOrd="0" destOrd="1" presId="urn:microsoft.com/office/officeart/2005/8/layout/lProcess3"/>
    <dgm:cxn modelId="{585849CB-02BB-47C2-A318-B612833BC269}" type="presOf" srcId="{F7844BEB-4342-49D6-AE09-21405B15620A}" destId="{1E7CF100-978F-4D8D-8229-97A3ECCC93A0}" srcOrd="0" destOrd="0" presId="urn:microsoft.com/office/officeart/2005/8/layout/lProcess3"/>
    <dgm:cxn modelId="{9297267E-B89A-4DE1-AC64-829F76F9FC48}" srcId="{047610E8-4017-4C33-8927-B539EAF02FC1}" destId="{3AEC843E-36FD-4002-A4BD-693C8C08F212}" srcOrd="1" destOrd="0" parTransId="{283D4AA2-DB2E-4BE4-8C55-D32AB6AD9181}" sibTransId="{C1B73C29-9DCD-4B80-9B9B-55721C995B17}"/>
    <dgm:cxn modelId="{79C4D8B9-AB32-4AA2-99B3-0352D7B7A0B7}" type="presOf" srcId="{B1489703-D275-4227-8339-BF22FA55EE5E}" destId="{6A364456-85CC-4D06-875E-E525A5C0B40D}" srcOrd="0" destOrd="0" presId="urn:microsoft.com/office/officeart/2005/8/layout/lProcess3"/>
    <dgm:cxn modelId="{5D46737A-BC15-47DF-87DB-D22CD9FC0CA8}" srcId="{C1CDD3F6-03BC-4D60-A1D6-1E7489810408}" destId="{E7157856-B5FD-4CBF-B224-00501222360D}" srcOrd="1" destOrd="0" parTransId="{9CAC0FBC-34FC-4486-A507-259D1787C2A0}" sibTransId="{DD54BE5E-27B8-4515-AA21-E894B3B8B0CB}"/>
    <dgm:cxn modelId="{ABFEB9E9-1C1C-43AC-B084-A6EB700AC44B}" type="presOf" srcId="{FAB7E275-0A80-4693-91B6-E2E7083EC70A}" destId="{671CF32C-5CEA-47D9-BC47-81E23C4BFA23}" srcOrd="0" destOrd="0" presId="urn:microsoft.com/office/officeart/2005/8/layout/lProcess3"/>
    <dgm:cxn modelId="{D64A5D0B-61F3-4255-9EE7-F24C885A99F4}" type="presOf" srcId="{5E4B2AC8-9A85-41AA-9666-945EA8A7E2C3}" destId="{1FD31F65-8353-4727-87CB-471832A6BD1A}" srcOrd="0" destOrd="0" presId="urn:microsoft.com/office/officeart/2005/8/layout/lProcess3"/>
    <dgm:cxn modelId="{902A51E7-A61D-4EF9-9BA9-7CAE119B96E2}" srcId="{F7844BEB-4342-49D6-AE09-21405B15620A}" destId="{5E4B2AC8-9A85-41AA-9666-945EA8A7E2C3}" srcOrd="5" destOrd="0" parTransId="{072D98CC-512E-456B-8B96-9848750431D7}" sibTransId="{BA004C04-14F3-4FD4-83B5-26575745E57F}"/>
    <dgm:cxn modelId="{913BFEAA-7791-4998-925B-0C0180366458}" type="presOf" srcId="{1E355A76-74E6-43A1-875E-A8DE31DA85E9}" destId="{77751F72-11BC-4049-B05F-D9559980549E}" srcOrd="0" destOrd="0" presId="urn:microsoft.com/office/officeart/2005/8/layout/lProcess3"/>
    <dgm:cxn modelId="{46B82FD2-2C48-4398-8055-A21A4B871806}" srcId="{1E355A76-74E6-43A1-875E-A8DE31DA85E9}" destId="{43213B92-F8A0-4957-AAB0-ACE3D49A4170}" srcOrd="2" destOrd="0" parTransId="{9FA3FAF8-6651-4386-9580-C5EBD639832C}" sibTransId="{BF2F64E2-DE5E-43C3-8089-6F8322654A2D}"/>
    <dgm:cxn modelId="{F9663EF9-11D9-45B2-B811-FC6454E2F387}" srcId="{5E4B2AC8-9A85-41AA-9666-945EA8A7E2C3}" destId="{0B524187-4EA9-4D8C-ADD2-1895F7399D8E}" srcOrd="2" destOrd="0" parTransId="{5C23D53B-9395-49E1-9934-D2C1423D9F6E}" sibTransId="{7F815A75-AC1B-4294-8E46-88FBB99A1A70}"/>
    <dgm:cxn modelId="{644E5F24-F4B7-4B97-9169-5859A8EE17E7}" type="presOf" srcId="{0DDDF267-D013-42CD-94BC-07C37E8F2EC5}" destId="{7097B589-7D9B-48C8-8B74-23825D2F0926}" srcOrd="0" destOrd="0" presId="urn:microsoft.com/office/officeart/2005/8/layout/lProcess3"/>
    <dgm:cxn modelId="{1661A621-93FF-4647-926A-D570A53B6FC1}" srcId="{1E355A76-74E6-43A1-875E-A8DE31DA85E9}" destId="{70418DC1-0EE1-448A-86C9-11017FD50C88}" srcOrd="0" destOrd="0" parTransId="{80D604B9-C13E-4024-BB13-CA840CAC997A}" sibTransId="{62C0D93C-5D6F-4C85-9251-8D4FDBC8BF5E}"/>
    <dgm:cxn modelId="{ECFBE841-2344-4968-B80D-1727B684563E}" srcId="{3AEC843E-36FD-4002-A4BD-693C8C08F212}" destId="{DE73EA18-DF24-413F-8313-F0232C0CE96C}" srcOrd="0" destOrd="0" parTransId="{A3580BE3-2E57-40D9-97CB-D806B4600C73}" sibTransId="{E5B34183-87F1-40CA-947D-AC30A34C5AFB}"/>
    <dgm:cxn modelId="{9226983A-6D3D-4042-BE44-B6FA0B0AAE77}" type="presOf" srcId="{DE73EA18-DF24-413F-8313-F0232C0CE96C}" destId="{C77A3155-1A7A-4303-9710-663985E3B054}" srcOrd="0" destOrd="1" presId="urn:microsoft.com/office/officeart/2005/8/layout/lProcess3"/>
    <dgm:cxn modelId="{ABD00B6C-82BC-4784-8D52-B909AE797B49}" srcId="{F7844BEB-4342-49D6-AE09-21405B15620A}" destId="{2D8424C6-CB75-4666-833E-4354CB37A4EF}" srcOrd="1" destOrd="0" parTransId="{0C8B1513-0EE2-417C-8B36-125773AB920D}" sibTransId="{0C90CA82-94AA-4C50-B4A5-ED336D79D1AF}"/>
    <dgm:cxn modelId="{6CE79EDB-7AD8-479E-B814-A92FBC71BAA9}" type="presOf" srcId="{CF4AF82E-979C-4F75-B514-674FD09CC4EA}" destId="{C77A3155-1A7A-4303-9710-663985E3B054}" srcOrd="0" destOrd="2" presId="urn:microsoft.com/office/officeart/2005/8/layout/lProcess3"/>
    <dgm:cxn modelId="{6FF2CDDA-4AFD-4FF8-9176-59931F6AD7B4}" type="presOf" srcId="{3DA1C565-45AF-47D9-A832-49ED8D3820EA}" destId="{74BD9498-9ADA-4BBD-BE30-09F9E0692CFD}" srcOrd="0" destOrd="0" presId="urn:microsoft.com/office/officeart/2005/8/layout/lProcess3"/>
    <dgm:cxn modelId="{E7401604-F445-4A94-8364-F8C37933CBBF}" type="presOf" srcId="{7597FDD5-D527-4705-9DE7-401CD4E838AF}" destId="{08B1CB7D-3D41-45E5-888B-8695959ABE30}" srcOrd="0" destOrd="0" presId="urn:microsoft.com/office/officeart/2005/8/layout/lProcess3"/>
    <dgm:cxn modelId="{1DA2A1CD-6AD9-4961-95D8-35B59B9854E9}" type="presOf" srcId="{E7157856-B5FD-4CBF-B224-00501222360D}" destId="{EC97EF73-0D94-441C-BC90-9CA52F8EE9C0}" srcOrd="0" destOrd="2" presId="urn:microsoft.com/office/officeart/2005/8/layout/lProcess3"/>
    <dgm:cxn modelId="{EA02E763-48DD-44C4-A03B-EE0CD0C0CAE8}" type="presOf" srcId="{009C500B-B5D8-46D7-B4F4-5B982D1427E0}" destId="{1111341F-175C-4535-B3EB-538411FCC0BB}" srcOrd="0" destOrd="1" presId="urn:microsoft.com/office/officeart/2005/8/layout/lProcess3"/>
    <dgm:cxn modelId="{0CB0A904-2618-447B-9C9B-2154C4C77720}" srcId="{5E4B2AC8-9A85-41AA-9666-945EA8A7E2C3}" destId="{3A998255-0DF7-401F-AA78-1FB5A2586C28}" srcOrd="1" destOrd="0" parTransId="{00B00DCA-82AE-4B90-B1C2-2D70D67FEA80}" sibTransId="{0EE9A93E-6D9A-4383-939C-5E25C64E699F}"/>
    <dgm:cxn modelId="{56C5CD1E-DC65-470E-BC94-46BACF8E298E}" srcId="{2D8424C6-CB75-4666-833E-4354CB37A4EF}" destId="{8131139A-184F-420A-9F84-A4F5ACE9A204}" srcOrd="1" destOrd="0" parTransId="{EFD80756-C15B-4D89-A1B2-DA90BC77D5A3}" sibTransId="{D3246124-90A8-4976-AE22-75378930D4CB}"/>
    <dgm:cxn modelId="{AC90AEC6-267F-439D-B884-94B8119392A1}" type="presOf" srcId="{DCAB98B5-13CD-42E7-AA0D-D45F31214388}" destId="{64A523E6-2F3B-484E-8B87-80146AAD0AB5}" srcOrd="0" destOrd="0" presId="urn:microsoft.com/office/officeart/2005/8/layout/lProcess3"/>
    <dgm:cxn modelId="{96703F71-0D78-441A-9661-998D96D25B46}" srcId="{DCAB98B5-13CD-42E7-AA0D-D45F31214388}" destId="{3DA1C565-45AF-47D9-A832-49ED8D3820EA}" srcOrd="1" destOrd="0" parTransId="{A05502AF-8932-4986-99EB-3C335C5E0912}" sibTransId="{F3D9075C-7647-4E43-A158-7084C88ADED7}"/>
    <dgm:cxn modelId="{AABC7B25-5204-4BF5-8C40-A65E666A9BB5}" type="presOf" srcId="{C1CDD3F6-03BC-4D60-A1D6-1E7489810408}" destId="{EC97EF73-0D94-441C-BC90-9CA52F8EE9C0}" srcOrd="0" destOrd="0" presId="urn:microsoft.com/office/officeart/2005/8/layout/lProcess3"/>
    <dgm:cxn modelId="{70B1D07E-D751-4D37-8247-76B463803EB4}" type="presOf" srcId="{3AEC843E-36FD-4002-A4BD-693C8C08F212}" destId="{C77A3155-1A7A-4303-9710-663985E3B054}" srcOrd="0" destOrd="0" presId="urn:microsoft.com/office/officeart/2005/8/layout/lProcess3"/>
    <dgm:cxn modelId="{6709105F-C6E5-4978-A243-691022F8F3EE}" type="presOf" srcId="{BCA915F4-2C06-49F3-A9A3-37310791C318}" destId="{85DD09B5-5CC2-4234-B5ED-BDA56825DE1E}" srcOrd="0" destOrd="0" presId="urn:microsoft.com/office/officeart/2005/8/layout/lProcess3"/>
    <dgm:cxn modelId="{6C5FB0F0-DAF4-4702-86BF-C714E85B1B44}" type="presOf" srcId="{5F02C57D-F697-491F-9ABE-1CF2948E1F3B}" destId="{3498C919-498C-4695-84DB-EF4ACF27EBB6}" srcOrd="0" destOrd="0" presId="urn:microsoft.com/office/officeart/2005/8/layout/lProcess3"/>
    <dgm:cxn modelId="{15DD4200-75B2-4F91-AC8B-E33986D88486}" type="presOf" srcId="{8131139A-184F-420A-9F84-A4F5ACE9A204}" destId="{95386CD9-4C64-4319-9365-97BD1B2ABCE8}" srcOrd="0" destOrd="0" presId="urn:microsoft.com/office/officeart/2005/8/layout/lProcess3"/>
    <dgm:cxn modelId="{2250E36D-D1DB-43B7-B752-8635E0CB9FDE}" srcId="{7597FDD5-D527-4705-9DE7-401CD4E838AF}" destId="{0DDDF267-D013-42CD-94BC-07C37E8F2EC5}" srcOrd="1" destOrd="0" parTransId="{94E41BDE-A014-4D3F-B7E6-CB90F2D3873D}" sibTransId="{60513596-32C9-4840-B1E5-16740318C4FE}"/>
    <dgm:cxn modelId="{D0D965A9-DD16-41BF-B9CC-ADBA82B4B430}" type="presParOf" srcId="{1E7CF100-978F-4D8D-8229-97A3ECCC93A0}" destId="{BBFC551C-D739-4781-87A2-AFC309FBF779}" srcOrd="0" destOrd="0" presId="urn:microsoft.com/office/officeart/2005/8/layout/lProcess3"/>
    <dgm:cxn modelId="{3EE83F68-49CA-43B9-BCF1-3F65BB7DEDE3}" type="presParOf" srcId="{BBFC551C-D739-4781-87A2-AFC309FBF779}" destId="{57B50A4C-D5A4-4711-8ADF-BF2187B90ACA}" srcOrd="0" destOrd="0" presId="urn:microsoft.com/office/officeart/2005/8/layout/lProcess3"/>
    <dgm:cxn modelId="{567EE66C-EC45-46D5-BA79-0C6878BCF8D8}" type="presParOf" srcId="{BBFC551C-D739-4781-87A2-AFC309FBF779}" destId="{00436431-B10B-4B9D-8FBE-08241C4965C0}" srcOrd="1" destOrd="0" presId="urn:microsoft.com/office/officeart/2005/8/layout/lProcess3"/>
    <dgm:cxn modelId="{7356101D-2263-4BEE-A351-ADAB67FD9EF4}" type="presParOf" srcId="{BBFC551C-D739-4781-87A2-AFC309FBF779}" destId="{EC97EF73-0D94-441C-BC90-9CA52F8EE9C0}" srcOrd="2" destOrd="0" presId="urn:microsoft.com/office/officeart/2005/8/layout/lProcess3"/>
    <dgm:cxn modelId="{FDF4C40C-485B-48E0-AADD-FEA30355C823}" type="presParOf" srcId="{BBFC551C-D739-4781-87A2-AFC309FBF779}" destId="{BEB88DA0-5DBA-4B21-A02E-2493D2CAB385}" srcOrd="3" destOrd="0" presId="urn:microsoft.com/office/officeart/2005/8/layout/lProcess3"/>
    <dgm:cxn modelId="{4C938400-AC2C-467C-B3D3-DE9DFB2A2225}" type="presParOf" srcId="{BBFC551C-D739-4781-87A2-AFC309FBF779}" destId="{C77A3155-1A7A-4303-9710-663985E3B054}" srcOrd="4" destOrd="0" presId="urn:microsoft.com/office/officeart/2005/8/layout/lProcess3"/>
    <dgm:cxn modelId="{5286B058-2219-4118-9E7E-2736114C5068}" type="presParOf" srcId="{1E7CF100-978F-4D8D-8229-97A3ECCC93A0}" destId="{4D7166E4-3449-4502-9B2A-8A64D7FCD342}" srcOrd="1" destOrd="0" presId="urn:microsoft.com/office/officeart/2005/8/layout/lProcess3"/>
    <dgm:cxn modelId="{A419BBF7-065B-419C-B334-7C5EF93FBCDB}" type="presParOf" srcId="{1E7CF100-978F-4D8D-8229-97A3ECCC93A0}" destId="{D4BFA0EE-52B1-4C01-A0E8-136F0E70674B}" srcOrd="2" destOrd="0" presId="urn:microsoft.com/office/officeart/2005/8/layout/lProcess3"/>
    <dgm:cxn modelId="{39798A5F-0299-4BC1-AF08-734077F74045}" type="presParOf" srcId="{D4BFA0EE-52B1-4C01-A0E8-136F0E70674B}" destId="{68D9912F-B740-421A-B019-3759B9E3DF8D}" srcOrd="0" destOrd="0" presId="urn:microsoft.com/office/officeart/2005/8/layout/lProcess3"/>
    <dgm:cxn modelId="{D8E618D7-3D3A-478D-B661-58E7A5838721}" type="presParOf" srcId="{D4BFA0EE-52B1-4C01-A0E8-136F0E70674B}" destId="{CDCC84FD-7EBD-4F7A-BCB1-8110335FA500}" srcOrd="1" destOrd="0" presId="urn:microsoft.com/office/officeart/2005/8/layout/lProcess3"/>
    <dgm:cxn modelId="{2C8A2EED-533D-4A03-837A-2E346FB4F93A}" type="presParOf" srcId="{D4BFA0EE-52B1-4C01-A0E8-136F0E70674B}" destId="{CDE8CAA5-0BDE-4FBC-A986-E696AEE5A3A9}" srcOrd="2" destOrd="0" presId="urn:microsoft.com/office/officeart/2005/8/layout/lProcess3"/>
    <dgm:cxn modelId="{6CA2C818-66A0-4C33-A33B-C11511DCFD36}" type="presParOf" srcId="{D4BFA0EE-52B1-4C01-A0E8-136F0E70674B}" destId="{9CB68C44-559C-49C6-A7DA-AE961CF43364}" srcOrd="3" destOrd="0" presId="urn:microsoft.com/office/officeart/2005/8/layout/lProcess3"/>
    <dgm:cxn modelId="{8E120F24-7A49-43B7-98E6-E091A8B31AA3}" type="presParOf" srcId="{D4BFA0EE-52B1-4C01-A0E8-136F0E70674B}" destId="{95386CD9-4C64-4319-9365-97BD1B2ABCE8}" srcOrd="4" destOrd="0" presId="urn:microsoft.com/office/officeart/2005/8/layout/lProcess3"/>
    <dgm:cxn modelId="{488C5186-2B32-4161-B1FF-CAABB0C01F9F}" type="presParOf" srcId="{D4BFA0EE-52B1-4C01-A0E8-136F0E70674B}" destId="{9B96E861-ADD6-494C-B19F-EDE52DD72534}" srcOrd="5" destOrd="0" presId="urn:microsoft.com/office/officeart/2005/8/layout/lProcess3"/>
    <dgm:cxn modelId="{E5712162-99AC-44A8-B8FB-3D795D92139E}" type="presParOf" srcId="{D4BFA0EE-52B1-4C01-A0E8-136F0E70674B}" destId="{FA2CECFD-BFB5-40D2-A1A8-A46313422858}" srcOrd="6" destOrd="0" presId="urn:microsoft.com/office/officeart/2005/8/layout/lProcess3"/>
    <dgm:cxn modelId="{61F2A277-CF7D-49EE-8B68-F97796A90259}" type="presParOf" srcId="{1E7CF100-978F-4D8D-8229-97A3ECCC93A0}" destId="{172611B4-8BA7-46AF-B29F-0B9F327A0164}" srcOrd="3" destOrd="0" presId="urn:microsoft.com/office/officeart/2005/8/layout/lProcess3"/>
    <dgm:cxn modelId="{7A741C4C-D383-4B38-AE62-BFA3DD45C4D1}" type="presParOf" srcId="{1E7CF100-978F-4D8D-8229-97A3ECCC93A0}" destId="{91D7BBCF-611D-4F08-888C-C6DA9A187877}" srcOrd="4" destOrd="0" presId="urn:microsoft.com/office/officeart/2005/8/layout/lProcess3"/>
    <dgm:cxn modelId="{2F2A9FE0-1829-4A1B-92C9-DB1434DA00DD}" type="presParOf" srcId="{91D7BBCF-611D-4F08-888C-C6DA9A187877}" destId="{77751F72-11BC-4049-B05F-D9559980549E}" srcOrd="0" destOrd="0" presId="urn:microsoft.com/office/officeart/2005/8/layout/lProcess3"/>
    <dgm:cxn modelId="{8F922D3F-019D-4E65-B696-324F90DD95F7}" type="presParOf" srcId="{91D7BBCF-611D-4F08-888C-C6DA9A187877}" destId="{1037556F-2104-4A6B-8F4B-50091F5E064C}" srcOrd="1" destOrd="0" presId="urn:microsoft.com/office/officeart/2005/8/layout/lProcess3"/>
    <dgm:cxn modelId="{18C5E30E-3FB0-4D6E-A72B-A51695BF456C}" type="presParOf" srcId="{91D7BBCF-611D-4F08-888C-C6DA9A187877}" destId="{454EEEFF-B96F-4920-BBFE-C5E2318A5231}" srcOrd="2" destOrd="0" presId="urn:microsoft.com/office/officeart/2005/8/layout/lProcess3"/>
    <dgm:cxn modelId="{0252289C-BB4B-4F10-BBD0-B03A6FBF3475}" type="presParOf" srcId="{91D7BBCF-611D-4F08-888C-C6DA9A187877}" destId="{5AA7C4CE-FDD4-4F77-A073-97519C98223A}" srcOrd="3" destOrd="0" presId="urn:microsoft.com/office/officeart/2005/8/layout/lProcess3"/>
    <dgm:cxn modelId="{362308BC-1A9A-4708-B316-615E83390D0F}" type="presParOf" srcId="{91D7BBCF-611D-4F08-888C-C6DA9A187877}" destId="{3498C919-498C-4695-84DB-EF4ACF27EBB6}" srcOrd="4" destOrd="0" presId="urn:microsoft.com/office/officeart/2005/8/layout/lProcess3"/>
    <dgm:cxn modelId="{4B00BDDA-CB98-4DE3-BE2C-329792558ED2}" type="presParOf" srcId="{91D7BBCF-611D-4F08-888C-C6DA9A187877}" destId="{884DEB6E-0615-4E18-8131-B0A455AF06FF}" srcOrd="5" destOrd="0" presId="urn:microsoft.com/office/officeart/2005/8/layout/lProcess3"/>
    <dgm:cxn modelId="{8D64DC9C-3D2A-4AE4-949B-CB69D903792D}" type="presParOf" srcId="{91D7BBCF-611D-4F08-888C-C6DA9A187877}" destId="{1111341F-175C-4535-B3EB-538411FCC0BB}" srcOrd="6" destOrd="0" presId="urn:microsoft.com/office/officeart/2005/8/layout/lProcess3"/>
    <dgm:cxn modelId="{3A9343FB-A2ED-438A-9D1C-71E06182D6CA}" type="presParOf" srcId="{1E7CF100-978F-4D8D-8229-97A3ECCC93A0}" destId="{DDCBB8B8-D91A-4D49-9D1B-378244C36434}" srcOrd="5" destOrd="0" presId="urn:microsoft.com/office/officeart/2005/8/layout/lProcess3"/>
    <dgm:cxn modelId="{7B105FCE-ABF2-4B5A-93F1-0FD91AB12085}" type="presParOf" srcId="{1E7CF100-978F-4D8D-8229-97A3ECCC93A0}" destId="{B86BD9EF-A9F4-4815-8848-C20EBF394A9A}" srcOrd="6" destOrd="0" presId="urn:microsoft.com/office/officeart/2005/8/layout/lProcess3"/>
    <dgm:cxn modelId="{98A1E51B-C7FE-4B61-920C-40DA73A5D6A0}" type="presParOf" srcId="{B86BD9EF-A9F4-4815-8848-C20EBF394A9A}" destId="{64A523E6-2F3B-484E-8B87-80146AAD0AB5}" srcOrd="0" destOrd="0" presId="urn:microsoft.com/office/officeart/2005/8/layout/lProcess3"/>
    <dgm:cxn modelId="{CAAA0697-8678-4B86-B5FF-C39D24505566}" type="presParOf" srcId="{B86BD9EF-A9F4-4815-8848-C20EBF394A9A}" destId="{858D01BE-F6AB-4A0D-AC04-51DC2F4C4498}" srcOrd="1" destOrd="0" presId="urn:microsoft.com/office/officeart/2005/8/layout/lProcess3"/>
    <dgm:cxn modelId="{8C038B24-1795-42BE-A280-BEC6A2CB006F}" type="presParOf" srcId="{B86BD9EF-A9F4-4815-8848-C20EBF394A9A}" destId="{85DD09B5-5CC2-4234-B5ED-BDA56825DE1E}" srcOrd="2" destOrd="0" presId="urn:microsoft.com/office/officeart/2005/8/layout/lProcess3"/>
    <dgm:cxn modelId="{0A24C46D-E721-472F-AA5A-CFF8051E274D}" type="presParOf" srcId="{B86BD9EF-A9F4-4815-8848-C20EBF394A9A}" destId="{D6A72776-8623-45A0-B78A-99F0EBCB5D95}" srcOrd="3" destOrd="0" presId="urn:microsoft.com/office/officeart/2005/8/layout/lProcess3"/>
    <dgm:cxn modelId="{07A692B1-1405-4BB5-9DB5-A1833B38DF6B}" type="presParOf" srcId="{B86BD9EF-A9F4-4815-8848-C20EBF394A9A}" destId="{74BD9498-9ADA-4BBD-BE30-09F9E0692CFD}" srcOrd="4" destOrd="0" presId="urn:microsoft.com/office/officeart/2005/8/layout/lProcess3"/>
    <dgm:cxn modelId="{E3C73686-0DDD-45BC-AD12-7BFDED6886A0}" type="presParOf" srcId="{1E7CF100-978F-4D8D-8229-97A3ECCC93A0}" destId="{2C7D378F-EE77-4B48-A052-D03AC1904F84}" srcOrd="7" destOrd="0" presId="urn:microsoft.com/office/officeart/2005/8/layout/lProcess3"/>
    <dgm:cxn modelId="{36A9E350-344E-448E-992F-0EE8D3E645EB}" type="presParOf" srcId="{1E7CF100-978F-4D8D-8229-97A3ECCC93A0}" destId="{962C0C55-62C8-4E19-916E-391A30E716E6}" srcOrd="8" destOrd="0" presId="urn:microsoft.com/office/officeart/2005/8/layout/lProcess3"/>
    <dgm:cxn modelId="{5AD64687-B18B-422A-B97F-732BD3461C4A}" type="presParOf" srcId="{962C0C55-62C8-4E19-916E-391A30E716E6}" destId="{08B1CB7D-3D41-45E5-888B-8695959ABE30}" srcOrd="0" destOrd="0" presId="urn:microsoft.com/office/officeart/2005/8/layout/lProcess3"/>
    <dgm:cxn modelId="{9331EF46-870A-4A37-B2B1-B51E064146B9}" type="presParOf" srcId="{962C0C55-62C8-4E19-916E-391A30E716E6}" destId="{A5E7BE3D-AA92-4B62-B2AF-D918D1C0A037}" srcOrd="1" destOrd="0" presId="urn:microsoft.com/office/officeart/2005/8/layout/lProcess3"/>
    <dgm:cxn modelId="{0E4F0944-207C-439B-930E-08FFA3F6593E}" type="presParOf" srcId="{962C0C55-62C8-4E19-916E-391A30E716E6}" destId="{6A364456-85CC-4D06-875E-E525A5C0B40D}" srcOrd="2" destOrd="0" presId="urn:microsoft.com/office/officeart/2005/8/layout/lProcess3"/>
    <dgm:cxn modelId="{ABB06B83-D303-4A2E-9C2F-A513C1B1F926}" type="presParOf" srcId="{962C0C55-62C8-4E19-916E-391A30E716E6}" destId="{655D3416-2FD3-4959-99C1-83F1306152D0}" srcOrd="3" destOrd="0" presId="urn:microsoft.com/office/officeart/2005/8/layout/lProcess3"/>
    <dgm:cxn modelId="{3E3D10B7-C496-4CA5-A77E-F5732D4CE3F2}" type="presParOf" srcId="{962C0C55-62C8-4E19-916E-391A30E716E6}" destId="{7097B589-7D9B-48C8-8B74-23825D2F0926}" srcOrd="4" destOrd="0" presId="urn:microsoft.com/office/officeart/2005/8/layout/lProcess3"/>
    <dgm:cxn modelId="{416CC785-4005-4894-ABED-AB054CE80B58}" type="presParOf" srcId="{962C0C55-62C8-4E19-916E-391A30E716E6}" destId="{7AB880D4-0537-4F87-AD3A-DED19BB2EE9D}" srcOrd="5" destOrd="0" presId="urn:microsoft.com/office/officeart/2005/8/layout/lProcess3"/>
    <dgm:cxn modelId="{8AED6C1B-7B03-474C-8EA1-225F2164B67B}" type="presParOf" srcId="{962C0C55-62C8-4E19-916E-391A30E716E6}" destId="{671CF32C-5CEA-47D9-BC47-81E23C4BFA23}" srcOrd="6" destOrd="0" presId="urn:microsoft.com/office/officeart/2005/8/layout/lProcess3"/>
    <dgm:cxn modelId="{66E4EF17-F4C9-4C18-94AC-C6F009B712EB}" type="presParOf" srcId="{1E7CF100-978F-4D8D-8229-97A3ECCC93A0}" destId="{4A454665-0CE4-4FC1-8D49-1008B9D27FC0}" srcOrd="9" destOrd="0" presId="urn:microsoft.com/office/officeart/2005/8/layout/lProcess3"/>
    <dgm:cxn modelId="{20A277C6-2727-4B35-A364-0059415B56EA}" type="presParOf" srcId="{1E7CF100-978F-4D8D-8229-97A3ECCC93A0}" destId="{BC03FB72-C6CB-4C33-A4C2-3C064E06E425}" srcOrd="10" destOrd="0" presId="urn:microsoft.com/office/officeart/2005/8/layout/lProcess3"/>
    <dgm:cxn modelId="{0DD5D627-972A-4BAD-851C-8801D5844BE5}" type="presParOf" srcId="{BC03FB72-C6CB-4C33-A4C2-3C064E06E425}" destId="{1FD31F65-8353-4727-87CB-471832A6BD1A}" srcOrd="0" destOrd="0" presId="urn:microsoft.com/office/officeart/2005/8/layout/lProcess3"/>
    <dgm:cxn modelId="{279963E4-DB1C-4539-A8B0-365C5856E2E6}" type="presParOf" srcId="{BC03FB72-C6CB-4C33-A4C2-3C064E06E425}" destId="{14F31485-5DD5-4E9B-97F8-F7F86D08EDB9}" srcOrd="1" destOrd="0" presId="urn:microsoft.com/office/officeart/2005/8/layout/lProcess3"/>
    <dgm:cxn modelId="{D9C311BA-73FC-42CF-B393-AE5D6D45B17D}" type="presParOf" srcId="{BC03FB72-C6CB-4C33-A4C2-3C064E06E425}" destId="{8DD732B6-AFAE-4348-9292-8188B15D5510}" srcOrd="2" destOrd="0" presId="urn:microsoft.com/office/officeart/2005/8/layout/lProcess3"/>
    <dgm:cxn modelId="{BEEACF1D-CE19-4669-B51A-8FAEE326186B}" type="presParOf" srcId="{BC03FB72-C6CB-4C33-A4C2-3C064E06E425}" destId="{C694CD13-0E2A-4A29-A6E1-A60BA973A696}" srcOrd="3" destOrd="0" presId="urn:microsoft.com/office/officeart/2005/8/layout/lProcess3"/>
    <dgm:cxn modelId="{665A07B0-1B31-436B-AD5C-1CB42E08BDBA}" type="presParOf" srcId="{BC03FB72-C6CB-4C33-A4C2-3C064E06E425}" destId="{9FF70949-4AF9-4D12-B516-E68B4C191C70}" srcOrd="4" destOrd="0" presId="urn:microsoft.com/office/officeart/2005/8/layout/lProcess3"/>
    <dgm:cxn modelId="{CD99BD16-6953-4A76-84D4-771D772E1DF7}" type="presParOf" srcId="{BC03FB72-C6CB-4C33-A4C2-3C064E06E425}" destId="{233A38B4-0BB2-4CD1-B626-0FE550CE26EF}" srcOrd="5" destOrd="0" presId="urn:microsoft.com/office/officeart/2005/8/layout/lProcess3"/>
    <dgm:cxn modelId="{52393842-1C76-4B47-B8D6-D6A32C5834F6}" type="presParOf" srcId="{BC03FB72-C6CB-4C33-A4C2-3C064E06E425}" destId="{94B51496-27FD-4A87-BB16-B5AC8BE3CC72}" srcOrd="6"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7E7836-9B19-446B-B72F-E36211AE4BC0}">
      <dsp:nvSpPr>
        <dsp:cNvPr id="0" name=""/>
        <dsp:cNvSpPr/>
      </dsp:nvSpPr>
      <dsp:spPr>
        <a:xfrm rot="5400000">
          <a:off x="-222963" y="224113"/>
          <a:ext cx="1486421" cy="1040495"/>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latin typeface="Adobe Arabic" panose="02040503050201020203" pitchFamily="18" charset="-78"/>
              <a:cs typeface="Adobe Arabic" panose="02040503050201020203" pitchFamily="18" charset="-78"/>
            </a:rPr>
            <a:t>API Call: Data Acquisition</a:t>
          </a:r>
          <a:endParaRPr lang="en-US" sz="1200" kern="1200" dirty="0">
            <a:latin typeface="Adobe Arabic" panose="02040503050201020203" pitchFamily="18" charset="-78"/>
            <a:cs typeface="Adobe Arabic" panose="02040503050201020203" pitchFamily="18" charset="-78"/>
          </a:endParaRPr>
        </a:p>
      </dsp:txBody>
      <dsp:txXfrm rot="-5400000">
        <a:off x="1" y="521398"/>
        <a:ext cx="1040495" cy="445926"/>
      </dsp:txXfrm>
    </dsp:sp>
    <dsp:sp modelId="{5C1D3A5E-813B-446E-9C84-9A35BFF9F54E}">
      <dsp:nvSpPr>
        <dsp:cNvPr id="0" name=""/>
        <dsp:cNvSpPr/>
      </dsp:nvSpPr>
      <dsp:spPr>
        <a:xfrm rot="5400000">
          <a:off x="2956268" y="-1914622"/>
          <a:ext cx="966174" cy="4797719"/>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smtClean="0">
              <a:latin typeface="Adobe Arabic" panose="02040503050201020203" pitchFamily="18" charset="-78"/>
              <a:cs typeface="Adobe Arabic" panose="02040503050201020203" pitchFamily="18" charset="-78"/>
            </a:rPr>
            <a:t>Objective: Obtain data on Space-X launches</a:t>
          </a:r>
          <a:endParaRPr lang="en-US" sz="1400" kern="1200" dirty="0">
            <a:latin typeface="Adobe Arabic" panose="02040503050201020203" pitchFamily="18" charset="-78"/>
            <a:cs typeface="Adobe Arabic" panose="02040503050201020203" pitchFamily="18" charset="-78"/>
          </a:endParaRPr>
        </a:p>
        <a:p>
          <a:pPr marL="114300" lvl="1" indent="-114300" algn="l" defTabSz="622300">
            <a:lnSpc>
              <a:spcPct val="90000"/>
            </a:lnSpc>
            <a:spcBef>
              <a:spcPct val="0"/>
            </a:spcBef>
            <a:spcAft>
              <a:spcPct val="15000"/>
            </a:spcAft>
            <a:buChar char="••"/>
          </a:pPr>
          <a:r>
            <a:rPr lang="en-US" sz="1400" kern="1200" dirty="0" smtClean="0">
              <a:latin typeface="Adobe Arabic" panose="02040503050201020203" pitchFamily="18" charset="-78"/>
              <a:cs typeface="Adobe Arabic" panose="02040503050201020203" pitchFamily="18" charset="-78"/>
            </a:rPr>
            <a:t>API Endpoint: Utilized Space-X API to fetch data</a:t>
          </a:r>
          <a:endParaRPr lang="en-US" sz="1400" kern="1200" dirty="0">
            <a:latin typeface="Adobe Arabic" panose="02040503050201020203" pitchFamily="18" charset="-78"/>
            <a:cs typeface="Adobe Arabic" panose="02040503050201020203" pitchFamily="18" charset="-78"/>
          </a:endParaRPr>
        </a:p>
        <a:p>
          <a:pPr marL="114300" lvl="1" indent="-114300" algn="l" defTabSz="622300">
            <a:lnSpc>
              <a:spcPct val="90000"/>
            </a:lnSpc>
            <a:spcBef>
              <a:spcPct val="0"/>
            </a:spcBef>
            <a:spcAft>
              <a:spcPct val="15000"/>
            </a:spcAft>
            <a:buChar char="••"/>
          </a:pPr>
          <a:r>
            <a:rPr lang="en-US" sz="1400" kern="1200" dirty="0">
              <a:latin typeface="Adobe Arabic" panose="02040503050201020203" pitchFamily="18" charset="-78"/>
              <a:cs typeface="Adobe Arabic" panose="02040503050201020203" pitchFamily="18" charset="-78"/>
            </a:rPr>
            <a:t>Data Acquired: </a:t>
          </a:r>
          <a:r>
            <a:rPr lang="en-US" sz="1400" kern="1200" dirty="0" smtClean="0">
              <a:latin typeface="Adobe Arabic" panose="02040503050201020203" pitchFamily="18" charset="-78"/>
              <a:cs typeface="Adobe Arabic" panose="02040503050201020203" pitchFamily="18" charset="-78"/>
            </a:rPr>
            <a:t>Details of launches and ID keys for rockets, payloads, launch pads, and cores</a:t>
          </a:r>
          <a:endParaRPr lang="en-US" sz="1400" kern="1200" dirty="0">
            <a:latin typeface="Adobe Arabic" panose="02040503050201020203" pitchFamily="18" charset="-78"/>
            <a:cs typeface="Adobe Arabic" panose="02040503050201020203" pitchFamily="18" charset="-78"/>
          </a:endParaRPr>
        </a:p>
      </dsp:txBody>
      <dsp:txXfrm rot="-5400000">
        <a:off x="1040496" y="48315"/>
        <a:ext cx="4750554" cy="871844"/>
      </dsp:txXfrm>
    </dsp:sp>
    <dsp:sp modelId="{23818AE9-3639-4D08-8F93-3E7153C564DD}">
      <dsp:nvSpPr>
        <dsp:cNvPr id="0" name=""/>
        <dsp:cNvSpPr/>
      </dsp:nvSpPr>
      <dsp:spPr>
        <a:xfrm rot="5400000">
          <a:off x="-222963" y="1566152"/>
          <a:ext cx="1486421" cy="1040495"/>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a:latin typeface="Adobe Arabic" panose="02040503050201020203" pitchFamily="18" charset="-78"/>
              <a:cs typeface="Adobe Arabic" panose="02040503050201020203" pitchFamily="18" charset="-78"/>
            </a:rPr>
            <a:t>Normalize Response</a:t>
          </a:r>
        </a:p>
      </dsp:txBody>
      <dsp:txXfrm rot="-5400000">
        <a:off x="1" y="1863437"/>
        <a:ext cx="1040495" cy="445926"/>
      </dsp:txXfrm>
    </dsp:sp>
    <dsp:sp modelId="{0FBE15E7-65B5-4A6B-996B-7CD25C587285}">
      <dsp:nvSpPr>
        <dsp:cNvPr id="0" name=""/>
        <dsp:cNvSpPr/>
      </dsp:nvSpPr>
      <dsp:spPr>
        <a:xfrm rot="5400000">
          <a:off x="2956268" y="-572583"/>
          <a:ext cx="966174" cy="4797719"/>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smtClean="0">
              <a:latin typeface="Adobe Arabic" panose="02040503050201020203" pitchFamily="18" charset="-78"/>
              <a:cs typeface="Adobe Arabic" panose="02040503050201020203" pitchFamily="18" charset="-78"/>
            </a:rPr>
            <a:t>Formatting: JSON response converted to DataFrame</a:t>
          </a:r>
          <a:endParaRPr lang="en-US" sz="1400" kern="1200" dirty="0">
            <a:latin typeface="Adobe Arabic" panose="02040503050201020203" pitchFamily="18" charset="-78"/>
            <a:cs typeface="Adobe Arabic" panose="02040503050201020203" pitchFamily="18" charset="-78"/>
          </a:endParaRPr>
        </a:p>
        <a:p>
          <a:pPr marL="114300" lvl="1" indent="-114300" algn="l" defTabSz="622300">
            <a:lnSpc>
              <a:spcPct val="90000"/>
            </a:lnSpc>
            <a:spcBef>
              <a:spcPct val="0"/>
            </a:spcBef>
            <a:spcAft>
              <a:spcPct val="15000"/>
            </a:spcAft>
            <a:buChar char="••"/>
          </a:pPr>
          <a:r>
            <a:rPr lang="en-US" sz="1400" kern="1200" dirty="0">
              <a:latin typeface="Adobe Arabic" panose="02040503050201020203" pitchFamily="18" charset="-78"/>
              <a:cs typeface="Adobe Arabic" panose="02040503050201020203" pitchFamily="18" charset="-78"/>
            </a:rPr>
            <a:t>Data Handling: Data loaded and normalized for analysis</a:t>
          </a:r>
        </a:p>
      </dsp:txBody>
      <dsp:txXfrm rot="-5400000">
        <a:off x="1040496" y="1390354"/>
        <a:ext cx="4750554" cy="871844"/>
      </dsp:txXfrm>
    </dsp:sp>
    <dsp:sp modelId="{DC39ADED-606A-4601-979C-425903B8901E}">
      <dsp:nvSpPr>
        <dsp:cNvPr id="0" name=""/>
        <dsp:cNvSpPr/>
      </dsp:nvSpPr>
      <dsp:spPr>
        <a:xfrm rot="5400000">
          <a:off x="-222963" y="2908192"/>
          <a:ext cx="1486421" cy="1040495"/>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a:latin typeface="Adobe Arabic" panose="02040503050201020203" pitchFamily="18" charset="-78"/>
              <a:cs typeface="Adobe Arabic" panose="02040503050201020203" pitchFamily="18" charset="-78"/>
            </a:rPr>
            <a:t>Parse Data</a:t>
          </a:r>
        </a:p>
      </dsp:txBody>
      <dsp:txXfrm rot="-5400000">
        <a:off x="1" y="3205477"/>
        <a:ext cx="1040495" cy="445926"/>
      </dsp:txXfrm>
    </dsp:sp>
    <dsp:sp modelId="{76381AE2-12C1-41FD-9D47-B5735A6B6F83}">
      <dsp:nvSpPr>
        <dsp:cNvPr id="0" name=""/>
        <dsp:cNvSpPr/>
      </dsp:nvSpPr>
      <dsp:spPr>
        <a:xfrm rot="5400000">
          <a:off x="2956268" y="769455"/>
          <a:ext cx="966174" cy="4797719"/>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smtClean="0">
              <a:latin typeface="Adobe Arabic" panose="02040503050201020203" pitchFamily="18" charset="-78"/>
              <a:cs typeface="Adobe Arabic" panose="02040503050201020203" pitchFamily="18" charset="-78"/>
            </a:rPr>
            <a:t>Feature Selection: </a:t>
          </a:r>
          <a:r>
            <a:rPr lang="en-US" sz="1400" i="1" kern="1200" dirty="0" smtClean="0">
              <a:latin typeface="Adobe Arabic" panose="02040503050201020203" pitchFamily="18" charset="-78"/>
              <a:cs typeface="Adobe Arabic" panose="02040503050201020203" pitchFamily="18" charset="-78"/>
            </a:rPr>
            <a:t>rocket, payloads, launchpad, cores, flight_number, date_utc</a:t>
          </a:r>
          <a:endParaRPr lang="en-US" sz="1400" i="1" kern="1200" dirty="0">
            <a:latin typeface="Adobe Arabic" panose="02040503050201020203" pitchFamily="18" charset="-78"/>
            <a:cs typeface="Adobe Arabic" panose="02040503050201020203" pitchFamily="18" charset="-78"/>
          </a:endParaRPr>
        </a:p>
        <a:p>
          <a:pPr marL="114300" lvl="1" indent="-114300" algn="l" defTabSz="622300">
            <a:lnSpc>
              <a:spcPct val="90000"/>
            </a:lnSpc>
            <a:spcBef>
              <a:spcPct val="0"/>
            </a:spcBef>
            <a:spcAft>
              <a:spcPct val="15000"/>
            </a:spcAft>
            <a:buChar char="••"/>
          </a:pPr>
          <a:r>
            <a:rPr lang="en-US" sz="1400" kern="1200" dirty="0">
              <a:latin typeface="Adobe Arabic" panose="02040503050201020203" pitchFamily="18" charset="-78"/>
              <a:cs typeface="Adobe Arabic" panose="02040503050201020203" pitchFamily="18" charset="-78"/>
            </a:rPr>
            <a:t>Data </a:t>
          </a:r>
          <a:r>
            <a:rPr lang="en-US" sz="1400" kern="1200" dirty="0" smtClean="0">
              <a:latin typeface="Adobe Arabic" panose="02040503050201020203" pitchFamily="18" charset="-78"/>
              <a:cs typeface="Adobe Arabic" panose="02040503050201020203" pitchFamily="18" charset="-78"/>
            </a:rPr>
            <a:t>Cleaning:</a:t>
          </a:r>
          <a:endParaRPr lang="en-US" sz="1400" kern="1200" dirty="0">
            <a:latin typeface="Adobe Arabic" panose="02040503050201020203" pitchFamily="18" charset="-78"/>
            <a:cs typeface="Adobe Arabic" panose="02040503050201020203" pitchFamily="18" charset="-78"/>
          </a:endParaRPr>
        </a:p>
        <a:p>
          <a:pPr marL="228600" lvl="2" indent="-114300" algn="l" defTabSz="622300">
            <a:lnSpc>
              <a:spcPct val="90000"/>
            </a:lnSpc>
            <a:spcBef>
              <a:spcPct val="0"/>
            </a:spcBef>
            <a:spcAft>
              <a:spcPct val="15000"/>
            </a:spcAft>
            <a:buChar char="••"/>
          </a:pPr>
          <a:r>
            <a:rPr lang="en-US" sz="1400" kern="1200" dirty="0" smtClean="0">
              <a:latin typeface="Adobe Arabic" panose="02040503050201020203" pitchFamily="18" charset="-78"/>
              <a:cs typeface="Adobe Arabic" panose="02040503050201020203" pitchFamily="18" charset="-78"/>
            </a:rPr>
            <a:t>Removed rows of launches with multiple cores and payloads</a:t>
          </a:r>
          <a:endParaRPr lang="en-US" sz="1400" kern="1200" dirty="0">
            <a:latin typeface="Adobe Arabic" panose="02040503050201020203" pitchFamily="18" charset="-78"/>
            <a:cs typeface="Adobe Arabic" panose="02040503050201020203" pitchFamily="18" charset="-78"/>
          </a:endParaRPr>
        </a:p>
        <a:p>
          <a:pPr marL="228600" lvl="2" indent="-114300" algn="l" defTabSz="622300">
            <a:lnSpc>
              <a:spcPct val="90000"/>
            </a:lnSpc>
            <a:spcBef>
              <a:spcPct val="0"/>
            </a:spcBef>
            <a:spcAft>
              <a:spcPct val="15000"/>
            </a:spcAft>
            <a:buChar char="••"/>
          </a:pPr>
          <a:r>
            <a:rPr lang="en-US" sz="1400" kern="1200" dirty="0" smtClean="0">
              <a:latin typeface="Adobe Arabic" panose="02040503050201020203" pitchFamily="18" charset="-78"/>
              <a:cs typeface="Adobe Arabic" panose="02040503050201020203" pitchFamily="18" charset="-78"/>
            </a:rPr>
            <a:t>Restrict data to launches occurring before November 13</a:t>
          </a:r>
          <a:r>
            <a:rPr lang="en-US" sz="1400" kern="1200" baseline="30000" dirty="0" smtClean="0">
              <a:latin typeface="Adobe Arabic" panose="02040503050201020203" pitchFamily="18" charset="-78"/>
              <a:cs typeface="Adobe Arabic" panose="02040503050201020203" pitchFamily="18" charset="-78"/>
            </a:rPr>
            <a:t>th</a:t>
          </a:r>
          <a:r>
            <a:rPr lang="en-US" sz="1400" kern="1200" dirty="0" smtClean="0">
              <a:latin typeface="Adobe Arabic" panose="02040503050201020203" pitchFamily="18" charset="-78"/>
              <a:cs typeface="Adobe Arabic" panose="02040503050201020203" pitchFamily="18" charset="-78"/>
            </a:rPr>
            <a:t> 2020</a:t>
          </a:r>
          <a:endParaRPr lang="en-US" sz="1400" kern="1200" dirty="0">
            <a:latin typeface="Adobe Arabic" panose="02040503050201020203" pitchFamily="18" charset="-78"/>
            <a:cs typeface="Adobe Arabic" panose="02040503050201020203" pitchFamily="18" charset="-78"/>
          </a:endParaRPr>
        </a:p>
      </dsp:txBody>
      <dsp:txXfrm rot="-5400000">
        <a:off x="1040496" y="2732393"/>
        <a:ext cx="4750554" cy="871844"/>
      </dsp:txXfrm>
    </dsp:sp>
    <dsp:sp modelId="{B2B8F3D8-D133-48BF-877D-D21DDEC1473F}">
      <dsp:nvSpPr>
        <dsp:cNvPr id="0" name=""/>
        <dsp:cNvSpPr/>
      </dsp:nvSpPr>
      <dsp:spPr>
        <a:xfrm rot="5400000">
          <a:off x="-222963" y="4250231"/>
          <a:ext cx="1486421" cy="1040495"/>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latin typeface="Adobe Arabic" panose="02040503050201020203" pitchFamily="18" charset="-78"/>
              <a:cs typeface="Adobe Arabic" panose="02040503050201020203" pitchFamily="18" charset="-78"/>
            </a:rPr>
            <a:t>API Call: Data Acquisition</a:t>
          </a:r>
          <a:endParaRPr lang="en-US" sz="1200" kern="1200" dirty="0">
            <a:latin typeface="Adobe Arabic" panose="02040503050201020203" pitchFamily="18" charset="-78"/>
            <a:cs typeface="Adobe Arabic" panose="02040503050201020203" pitchFamily="18" charset="-78"/>
          </a:endParaRPr>
        </a:p>
      </dsp:txBody>
      <dsp:txXfrm rot="-5400000">
        <a:off x="1" y="4547516"/>
        <a:ext cx="1040495" cy="445926"/>
      </dsp:txXfrm>
    </dsp:sp>
    <dsp:sp modelId="{8336636E-0641-443B-8991-D9610560672A}">
      <dsp:nvSpPr>
        <dsp:cNvPr id="0" name=""/>
        <dsp:cNvSpPr/>
      </dsp:nvSpPr>
      <dsp:spPr>
        <a:xfrm rot="5400000">
          <a:off x="2956268" y="2111495"/>
          <a:ext cx="966174" cy="4797719"/>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latin typeface="Adobe Arabic" panose="02040503050201020203" pitchFamily="18" charset="-78"/>
              <a:cs typeface="Adobe Arabic" panose="02040503050201020203" pitchFamily="18" charset="-78"/>
            </a:rPr>
            <a:t>Predefined functions </a:t>
          </a:r>
          <a:r>
            <a:rPr lang="en-US" sz="1400" kern="1200" dirty="0" smtClean="0">
              <a:latin typeface="Adobe Arabic" panose="02040503050201020203" pitchFamily="18" charset="-78"/>
              <a:cs typeface="Adobe Arabic" panose="02040503050201020203" pitchFamily="18" charset="-78"/>
            </a:rPr>
            <a:t>use ID keys to make get </a:t>
          </a:r>
          <a:r>
            <a:rPr lang="en-US" sz="1400" kern="1200" dirty="0">
              <a:latin typeface="Adobe Arabic" panose="02040503050201020203" pitchFamily="18" charset="-78"/>
              <a:cs typeface="Adobe Arabic" panose="02040503050201020203" pitchFamily="18" charset="-78"/>
            </a:rPr>
            <a:t>requests for more data</a:t>
          </a:r>
        </a:p>
        <a:p>
          <a:pPr marL="114300" lvl="1" indent="-114300" algn="l" defTabSz="622300">
            <a:lnSpc>
              <a:spcPct val="90000"/>
            </a:lnSpc>
            <a:spcBef>
              <a:spcPct val="0"/>
            </a:spcBef>
            <a:spcAft>
              <a:spcPct val="15000"/>
            </a:spcAft>
            <a:buChar char="••"/>
          </a:pPr>
          <a:r>
            <a:rPr lang="en-US" sz="1400" kern="1200" dirty="0" smtClean="0">
              <a:latin typeface="Adobe Arabic" panose="02040503050201020203" pitchFamily="18" charset="-78"/>
              <a:cs typeface="Adobe Arabic" panose="02040503050201020203" pitchFamily="18" charset="-78"/>
            </a:rPr>
            <a:t>Responses are </a:t>
          </a:r>
          <a:r>
            <a:rPr lang="en-US" sz="1400" kern="1200" dirty="0">
              <a:latin typeface="Adobe Arabic" panose="02040503050201020203" pitchFamily="18" charset="-78"/>
              <a:cs typeface="Adobe Arabic" panose="02040503050201020203" pitchFamily="18" charset="-78"/>
            </a:rPr>
            <a:t>extracted into a </a:t>
          </a:r>
          <a:r>
            <a:rPr lang="en-US" sz="1400" kern="1200" dirty="0" smtClean="0">
              <a:latin typeface="Adobe Arabic" panose="02040503050201020203" pitchFamily="18" charset="-78"/>
              <a:cs typeface="Adobe Arabic" panose="02040503050201020203" pitchFamily="18" charset="-78"/>
            </a:rPr>
            <a:t>new DataFrame </a:t>
          </a:r>
          <a:r>
            <a:rPr lang="en-US" sz="1400" kern="1200" dirty="0">
              <a:latin typeface="Adobe Arabic" panose="02040503050201020203" pitchFamily="18" charset="-78"/>
              <a:cs typeface="Adobe Arabic" panose="02040503050201020203" pitchFamily="18" charset="-78"/>
            </a:rPr>
            <a:t>for launch data</a:t>
          </a:r>
        </a:p>
        <a:p>
          <a:pPr marL="114300" lvl="1" indent="-114300" algn="l" defTabSz="622300">
            <a:lnSpc>
              <a:spcPct val="90000"/>
            </a:lnSpc>
            <a:spcBef>
              <a:spcPct val="0"/>
            </a:spcBef>
            <a:spcAft>
              <a:spcPct val="15000"/>
            </a:spcAft>
            <a:buChar char="••"/>
          </a:pPr>
          <a:r>
            <a:rPr lang="en-US" sz="1400" kern="1200" dirty="0" smtClean="0">
              <a:latin typeface="Adobe Arabic" panose="02040503050201020203" pitchFamily="18" charset="-78"/>
              <a:cs typeface="Adobe Arabic" panose="02040503050201020203" pitchFamily="18" charset="-78"/>
            </a:rPr>
            <a:t>Launch data is filtered for only Falcon 9 rocket launches</a:t>
          </a:r>
          <a:endParaRPr lang="en-US" sz="1400" kern="1200" dirty="0">
            <a:latin typeface="Adobe Arabic" panose="02040503050201020203" pitchFamily="18" charset="-78"/>
            <a:cs typeface="Adobe Arabic" panose="02040503050201020203" pitchFamily="18" charset="-78"/>
          </a:endParaRPr>
        </a:p>
        <a:p>
          <a:pPr marL="114300" lvl="1" indent="-114300" algn="l" defTabSz="622300">
            <a:lnSpc>
              <a:spcPct val="90000"/>
            </a:lnSpc>
            <a:spcBef>
              <a:spcPct val="0"/>
            </a:spcBef>
            <a:spcAft>
              <a:spcPct val="15000"/>
            </a:spcAft>
            <a:buChar char="••"/>
          </a:pPr>
          <a:r>
            <a:rPr lang="en-US" sz="1400" kern="1200" dirty="0" smtClean="0">
              <a:latin typeface="Adobe Arabic" panose="02040503050201020203" pitchFamily="18" charset="-78"/>
              <a:cs typeface="Adobe Arabic" panose="02040503050201020203" pitchFamily="18" charset="-78"/>
            </a:rPr>
            <a:t>Null values for payload mass are replaced with the payload mass average</a:t>
          </a:r>
          <a:endParaRPr lang="en-US" sz="1400" kern="1200" dirty="0">
            <a:latin typeface="Adobe Arabic" panose="02040503050201020203" pitchFamily="18" charset="-78"/>
            <a:cs typeface="Adobe Arabic" panose="02040503050201020203" pitchFamily="18" charset="-78"/>
          </a:endParaRPr>
        </a:p>
      </dsp:txBody>
      <dsp:txXfrm rot="-5400000">
        <a:off x="1040496" y="4074433"/>
        <a:ext cx="4750554" cy="8718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BAE27B-C0C6-44F0-A820-EF7A324E8B3A}">
      <dsp:nvSpPr>
        <dsp:cNvPr id="0" name=""/>
        <dsp:cNvSpPr/>
      </dsp:nvSpPr>
      <dsp:spPr>
        <a:xfrm rot="5400000">
          <a:off x="-218440" y="221891"/>
          <a:ext cx="1456270" cy="101938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sz="2000" kern="1200" dirty="0">
              <a:latin typeface="Adobe Arabic" panose="02040503050201020203" pitchFamily="18" charset="-78"/>
              <a:cs typeface="Adobe Arabic" panose="02040503050201020203" pitchFamily="18" charset="-78"/>
            </a:rPr>
            <a:t>Static Request</a:t>
          </a:r>
        </a:p>
      </dsp:txBody>
      <dsp:txXfrm rot="-5400000">
        <a:off x="1" y="513146"/>
        <a:ext cx="1019389" cy="436881"/>
      </dsp:txXfrm>
    </dsp:sp>
    <dsp:sp modelId="{6380DF2E-C41C-4048-9DFF-721F1FAFE5AC}">
      <dsp:nvSpPr>
        <dsp:cNvPr id="0" name=""/>
        <dsp:cNvSpPr/>
      </dsp:nvSpPr>
      <dsp:spPr>
        <a:xfrm rot="5400000">
          <a:off x="3138200" y="-2115359"/>
          <a:ext cx="947073" cy="518469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latin typeface="Adobe Arabic" panose="02040503050201020203" pitchFamily="18" charset="-78"/>
              <a:cs typeface="Adobe Arabic" panose="02040503050201020203" pitchFamily="18" charset="-78"/>
            </a:rPr>
            <a:t>Send request </a:t>
          </a:r>
          <a:r>
            <a:rPr lang="en-US" sz="1600" kern="1200" dirty="0" smtClean="0">
              <a:latin typeface="Adobe Arabic" panose="02040503050201020203" pitchFamily="18" charset="-78"/>
              <a:cs typeface="Adobe Arabic" panose="02040503050201020203" pitchFamily="18" charset="-78"/>
            </a:rPr>
            <a:t>to </a:t>
          </a:r>
          <a:r>
            <a:rPr lang="en-US" sz="1600" kern="1200" dirty="0">
              <a:latin typeface="Adobe Arabic" panose="02040503050201020203" pitchFamily="18" charset="-78"/>
              <a:cs typeface="Adobe Arabic" panose="02040503050201020203" pitchFamily="18" charset="-78"/>
            </a:rPr>
            <a:t>Wikipedia page </a:t>
          </a:r>
          <a:r>
            <a:rPr lang="en-US" sz="1600" kern="1200" dirty="0" smtClean="0">
              <a:latin typeface="Adobe Arabic" panose="02040503050201020203" pitchFamily="18" charset="-78"/>
              <a:cs typeface="Adobe Arabic" panose="02040503050201020203" pitchFamily="18" charset="-78"/>
            </a:rPr>
            <a:t>on </a:t>
          </a:r>
          <a:r>
            <a:rPr lang="en-US" sz="1600" kern="1200" dirty="0">
              <a:latin typeface="Adobe Arabic" panose="02040503050201020203" pitchFamily="18" charset="-78"/>
              <a:cs typeface="Adobe Arabic" panose="02040503050201020203" pitchFamily="18" charset="-78"/>
            </a:rPr>
            <a:t>Falcon </a:t>
          </a:r>
          <a:r>
            <a:rPr lang="en-US" sz="1600" kern="1200" dirty="0" smtClean="0">
              <a:latin typeface="Adobe Arabic" panose="02040503050201020203" pitchFamily="18" charset="-78"/>
              <a:cs typeface="Adobe Arabic" panose="02040503050201020203" pitchFamily="18" charset="-78"/>
            </a:rPr>
            <a:t>9 rocket </a:t>
          </a:r>
          <a:r>
            <a:rPr lang="en-US" sz="1600" kern="1200" dirty="0">
              <a:latin typeface="Adobe Arabic" panose="02040503050201020203" pitchFamily="18" charset="-78"/>
              <a:cs typeface="Adobe Arabic" panose="02040503050201020203" pitchFamily="18" charset="-78"/>
            </a:rPr>
            <a:t>launches</a:t>
          </a:r>
        </a:p>
        <a:p>
          <a:pPr marL="171450" lvl="1" indent="-171450" algn="l" defTabSz="711200">
            <a:lnSpc>
              <a:spcPct val="90000"/>
            </a:lnSpc>
            <a:spcBef>
              <a:spcPct val="0"/>
            </a:spcBef>
            <a:spcAft>
              <a:spcPct val="15000"/>
            </a:spcAft>
            <a:buChar char="••"/>
          </a:pPr>
          <a:r>
            <a:rPr lang="en-US" sz="1600" kern="1200" dirty="0" smtClean="0">
              <a:latin typeface="Adobe Arabic" panose="02040503050201020203" pitchFamily="18" charset="-78"/>
              <a:cs typeface="Adobe Arabic" panose="02040503050201020203" pitchFamily="18" charset="-78"/>
            </a:rPr>
            <a:t>Transfer contents of response to Beautiful Soup object </a:t>
          </a:r>
          <a:endParaRPr lang="en-US" sz="1600" kern="1200" dirty="0">
            <a:latin typeface="Adobe Arabic" panose="02040503050201020203" pitchFamily="18" charset="-78"/>
            <a:cs typeface="Adobe Arabic" panose="02040503050201020203" pitchFamily="18" charset="-78"/>
          </a:endParaRPr>
        </a:p>
      </dsp:txBody>
      <dsp:txXfrm rot="-5400000">
        <a:off x="1019389" y="49684"/>
        <a:ext cx="5138463" cy="854609"/>
      </dsp:txXfrm>
    </dsp:sp>
    <dsp:sp modelId="{07763F06-1358-4F75-8F08-C7309BBE9D45}">
      <dsp:nvSpPr>
        <dsp:cNvPr id="0" name=""/>
        <dsp:cNvSpPr/>
      </dsp:nvSpPr>
      <dsp:spPr>
        <a:xfrm rot="5400000">
          <a:off x="-218440" y="1533659"/>
          <a:ext cx="1456270" cy="101938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sz="2000" kern="1200" dirty="0">
              <a:latin typeface="Adobe Arabic" panose="02040503050201020203" pitchFamily="18" charset="-78"/>
              <a:cs typeface="Adobe Arabic" panose="02040503050201020203" pitchFamily="18" charset="-78"/>
            </a:rPr>
            <a:t>Extract Data</a:t>
          </a:r>
        </a:p>
      </dsp:txBody>
      <dsp:txXfrm rot="-5400000">
        <a:off x="1" y="1824914"/>
        <a:ext cx="1019389" cy="436881"/>
      </dsp:txXfrm>
    </dsp:sp>
    <dsp:sp modelId="{3676EFD4-A324-4100-A12B-16D9C8A19709}">
      <dsp:nvSpPr>
        <dsp:cNvPr id="0" name=""/>
        <dsp:cNvSpPr/>
      </dsp:nvSpPr>
      <dsp:spPr>
        <a:xfrm rot="5400000">
          <a:off x="3138449" y="-803840"/>
          <a:ext cx="946575" cy="518469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smtClean="0">
              <a:latin typeface="Adobe Arabic" panose="02040503050201020203" pitchFamily="18" charset="-78"/>
              <a:cs typeface="Adobe Arabic" panose="02040503050201020203" pitchFamily="18" charset="-78"/>
            </a:rPr>
            <a:t>Extract </a:t>
          </a:r>
          <a:r>
            <a:rPr lang="en-US" sz="1600" kern="1200" dirty="0">
              <a:latin typeface="Adobe Arabic" panose="02040503050201020203" pitchFamily="18" charset="-78"/>
              <a:cs typeface="Adobe Arabic" panose="02040503050201020203" pitchFamily="18" charset="-78"/>
            </a:rPr>
            <a:t>all column </a:t>
          </a:r>
          <a:r>
            <a:rPr lang="en-US" sz="1600" kern="1200" dirty="0" smtClean="0">
              <a:latin typeface="Adobe Arabic" panose="02040503050201020203" pitchFamily="18" charset="-78"/>
              <a:cs typeface="Adobe Arabic" panose="02040503050201020203" pitchFamily="18" charset="-78"/>
            </a:rPr>
            <a:t>names from the HTML table header</a:t>
          </a:r>
          <a:endParaRPr lang="en-US" sz="1600" kern="1200" dirty="0">
            <a:latin typeface="Adobe Arabic" panose="02040503050201020203" pitchFamily="18" charset="-78"/>
            <a:cs typeface="Adobe Arabic" panose="02040503050201020203" pitchFamily="18" charset="-78"/>
          </a:endParaRPr>
        </a:p>
        <a:p>
          <a:pPr marL="171450" lvl="1" indent="-171450" algn="l" defTabSz="711200">
            <a:lnSpc>
              <a:spcPct val="90000"/>
            </a:lnSpc>
            <a:spcBef>
              <a:spcPct val="0"/>
            </a:spcBef>
            <a:spcAft>
              <a:spcPct val="15000"/>
            </a:spcAft>
            <a:buChar char="••"/>
          </a:pPr>
          <a:r>
            <a:rPr lang="en-US" sz="1600" kern="1200" dirty="0" smtClean="0">
              <a:latin typeface="Adobe Arabic" panose="02040503050201020203" pitchFamily="18" charset="-78"/>
              <a:cs typeface="Adobe Arabic" panose="02040503050201020203" pitchFamily="18" charset="-78"/>
            </a:rPr>
            <a:t>Names Discovered: 'Flight No.', 'Date and time ( )', 'Launch site', 'Payload', 'Payload mass', 'Orbit', 'Customer', 'Launch outcome'</a:t>
          </a:r>
          <a:endParaRPr lang="en-US" sz="1600" kern="1200" dirty="0">
            <a:latin typeface="Adobe Arabic" panose="02040503050201020203" pitchFamily="18" charset="-78"/>
            <a:cs typeface="Adobe Arabic" panose="02040503050201020203" pitchFamily="18" charset="-78"/>
          </a:endParaRPr>
        </a:p>
      </dsp:txBody>
      <dsp:txXfrm rot="-5400000">
        <a:off x="1019389" y="1361428"/>
        <a:ext cx="5138487" cy="854159"/>
      </dsp:txXfrm>
    </dsp:sp>
    <dsp:sp modelId="{D1E8B842-820F-48A1-8D1E-F05535B17826}">
      <dsp:nvSpPr>
        <dsp:cNvPr id="0" name=""/>
        <dsp:cNvSpPr/>
      </dsp:nvSpPr>
      <dsp:spPr>
        <a:xfrm rot="5400000">
          <a:off x="-218440" y="2845427"/>
          <a:ext cx="1456270" cy="101938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sz="2000" kern="1200" dirty="0" smtClean="0">
              <a:latin typeface="Adobe Arabic" panose="02040503050201020203" pitchFamily="18" charset="-78"/>
              <a:cs typeface="Adobe Arabic" panose="02040503050201020203" pitchFamily="18" charset="-78"/>
            </a:rPr>
            <a:t>Parse Tables</a:t>
          </a:r>
          <a:endParaRPr lang="en-US" sz="2000" kern="1200" dirty="0">
            <a:latin typeface="Adobe Arabic" panose="02040503050201020203" pitchFamily="18" charset="-78"/>
            <a:cs typeface="Adobe Arabic" panose="02040503050201020203" pitchFamily="18" charset="-78"/>
          </a:endParaRPr>
        </a:p>
      </dsp:txBody>
      <dsp:txXfrm rot="-5400000">
        <a:off x="1" y="3136682"/>
        <a:ext cx="1019389" cy="436881"/>
      </dsp:txXfrm>
    </dsp:sp>
    <dsp:sp modelId="{2DED7C85-7129-46CE-B3BC-E3D599C40ECE}">
      <dsp:nvSpPr>
        <dsp:cNvPr id="0" name=""/>
        <dsp:cNvSpPr/>
      </dsp:nvSpPr>
      <dsp:spPr>
        <a:xfrm rot="5400000">
          <a:off x="3138449" y="507927"/>
          <a:ext cx="946575" cy="518469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latin typeface="Adobe Arabic" panose="02040503050201020203" pitchFamily="18" charset="-78"/>
              <a:cs typeface="Adobe Arabic" panose="02040503050201020203" pitchFamily="18" charset="-78"/>
            </a:rPr>
            <a:t>Create empty dictionary using column headers as keys</a:t>
          </a:r>
        </a:p>
        <a:p>
          <a:pPr marL="171450" lvl="1" indent="-171450" algn="l" defTabSz="711200">
            <a:lnSpc>
              <a:spcPct val="90000"/>
            </a:lnSpc>
            <a:spcBef>
              <a:spcPct val="0"/>
            </a:spcBef>
            <a:spcAft>
              <a:spcPct val="15000"/>
            </a:spcAft>
            <a:buChar char="••"/>
          </a:pPr>
          <a:r>
            <a:rPr lang="en-US" sz="1600" kern="1200" dirty="0">
              <a:latin typeface="Adobe Arabic" panose="02040503050201020203" pitchFamily="18" charset="-78"/>
              <a:cs typeface="Adobe Arabic" panose="02040503050201020203" pitchFamily="18" charset="-78"/>
            </a:rPr>
            <a:t>Loop through soup object for data to append to dictionary</a:t>
          </a:r>
        </a:p>
      </dsp:txBody>
      <dsp:txXfrm rot="-5400000">
        <a:off x="1019389" y="2673195"/>
        <a:ext cx="5138487" cy="854159"/>
      </dsp:txXfrm>
    </dsp:sp>
    <dsp:sp modelId="{8158063E-2D82-464B-AD23-338B96107FC5}">
      <dsp:nvSpPr>
        <dsp:cNvPr id="0" name=""/>
        <dsp:cNvSpPr/>
      </dsp:nvSpPr>
      <dsp:spPr>
        <a:xfrm rot="5400000">
          <a:off x="-218440" y="4157195"/>
          <a:ext cx="1456270" cy="101938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sz="2000" kern="1200" dirty="0">
              <a:latin typeface="Adobe Arabic" panose="02040503050201020203" pitchFamily="18" charset="-78"/>
              <a:cs typeface="Adobe Arabic" panose="02040503050201020203" pitchFamily="18" charset="-78"/>
            </a:rPr>
            <a:t>Normalize</a:t>
          </a:r>
        </a:p>
      </dsp:txBody>
      <dsp:txXfrm rot="-5400000">
        <a:off x="1" y="4448450"/>
        <a:ext cx="1019389" cy="436881"/>
      </dsp:txXfrm>
    </dsp:sp>
    <dsp:sp modelId="{C37DE4E0-BF1A-4943-85F3-1EA4D0C29B9F}">
      <dsp:nvSpPr>
        <dsp:cNvPr id="0" name=""/>
        <dsp:cNvSpPr/>
      </dsp:nvSpPr>
      <dsp:spPr>
        <a:xfrm rot="5400000">
          <a:off x="3138449" y="1819695"/>
          <a:ext cx="946575" cy="518469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smtClean="0">
              <a:latin typeface="Adobe Arabic" panose="02040503050201020203" pitchFamily="18" charset="-78"/>
              <a:cs typeface="Adobe Arabic" panose="02040503050201020203" pitchFamily="18" charset="-78"/>
            </a:rPr>
            <a:t>Formatting: dictionary converted to DataFrame</a:t>
          </a:r>
          <a:endParaRPr lang="en-US" sz="1600" kern="1200" dirty="0">
            <a:latin typeface="Adobe Arabic" panose="02040503050201020203" pitchFamily="18" charset="-78"/>
            <a:cs typeface="Adobe Arabic" panose="02040503050201020203" pitchFamily="18" charset="-78"/>
          </a:endParaRPr>
        </a:p>
        <a:p>
          <a:pPr marL="171450" lvl="1" indent="-171450" algn="l" defTabSz="711200">
            <a:lnSpc>
              <a:spcPct val="90000"/>
            </a:lnSpc>
            <a:spcBef>
              <a:spcPct val="0"/>
            </a:spcBef>
            <a:spcAft>
              <a:spcPct val="15000"/>
            </a:spcAft>
            <a:buChar char="••"/>
          </a:pPr>
          <a:r>
            <a:rPr lang="en-US" sz="1600" kern="1200" dirty="0" smtClean="0">
              <a:latin typeface="Adobe Arabic" panose="02040503050201020203" pitchFamily="18" charset="-78"/>
              <a:cs typeface="Adobe Arabic" panose="02040503050201020203" pitchFamily="18" charset="-78"/>
            </a:rPr>
            <a:t>Data Handling: Data loaded into csv for storage</a:t>
          </a:r>
          <a:endParaRPr lang="en-US" sz="1600" kern="1200" dirty="0">
            <a:latin typeface="Adobe Arabic" panose="02040503050201020203" pitchFamily="18" charset="-78"/>
            <a:cs typeface="Adobe Arabic" panose="02040503050201020203" pitchFamily="18" charset="-78"/>
          </a:endParaRPr>
        </a:p>
      </dsp:txBody>
      <dsp:txXfrm rot="-5400000">
        <a:off x="1019389" y="3984963"/>
        <a:ext cx="5138487" cy="85415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CE1542-8177-460C-B338-4BCDE94E870E}">
      <dsp:nvSpPr>
        <dsp:cNvPr id="0" name=""/>
        <dsp:cNvSpPr/>
      </dsp:nvSpPr>
      <dsp:spPr>
        <a:xfrm>
          <a:off x="2" y="395807"/>
          <a:ext cx="2770568" cy="1108227"/>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34671" rIns="34671" bIns="34671" numCol="1" spcCol="1270" anchor="ctr" anchorCtr="0">
          <a:noAutofit/>
        </a:bodyPr>
        <a:lstStyle/>
        <a:p>
          <a:pPr lvl="0" algn="ctr" defTabSz="1155700">
            <a:lnSpc>
              <a:spcPct val="90000"/>
            </a:lnSpc>
            <a:spcBef>
              <a:spcPct val="0"/>
            </a:spcBef>
            <a:spcAft>
              <a:spcPct val="35000"/>
            </a:spcAft>
          </a:pPr>
          <a:r>
            <a:rPr lang="en-US" sz="2600" kern="1200" dirty="0" smtClean="0">
              <a:latin typeface="Adobe Arabic" panose="02040503050201020203" pitchFamily="18" charset="-78"/>
              <a:cs typeface="Adobe Arabic" panose="02040503050201020203" pitchFamily="18" charset="-78"/>
            </a:rPr>
            <a:t>Data Cleaning and Handling Missing Values</a:t>
          </a:r>
          <a:endParaRPr lang="en-US" sz="2600" kern="1200" dirty="0">
            <a:latin typeface="Adobe Arabic" panose="02040503050201020203" pitchFamily="18" charset="-78"/>
            <a:cs typeface="Adobe Arabic" panose="02040503050201020203" pitchFamily="18" charset="-78"/>
          </a:endParaRPr>
        </a:p>
      </dsp:txBody>
      <dsp:txXfrm>
        <a:off x="554116" y="395807"/>
        <a:ext cx="1662341" cy="1108227"/>
      </dsp:txXfrm>
    </dsp:sp>
    <dsp:sp modelId="{B1175BDD-8F46-4129-B285-8A6031EE93EB}">
      <dsp:nvSpPr>
        <dsp:cNvPr id="0" name=""/>
        <dsp:cNvSpPr/>
      </dsp:nvSpPr>
      <dsp:spPr>
        <a:xfrm>
          <a:off x="2493514" y="395807"/>
          <a:ext cx="2770568" cy="1108227"/>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34671" rIns="34671" bIns="34671" numCol="1" spcCol="1270" anchor="ctr" anchorCtr="0">
          <a:noAutofit/>
        </a:bodyPr>
        <a:lstStyle/>
        <a:p>
          <a:pPr lvl="0" algn="ctr" defTabSz="1155700">
            <a:lnSpc>
              <a:spcPct val="90000"/>
            </a:lnSpc>
            <a:spcBef>
              <a:spcPct val="0"/>
            </a:spcBef>
            <a:spcAft>
              <a:spcPct val="35000"/>
            </a:spcAft>
          </a:pPr>
          <a:r>
            <a:rPr lang="en-US" sz="2600" kern="1200" dirty="0" smtClean="0">
              <a:latin typeface="Adobe Arabic" panose="02040503050201020203" pitchFamily="18" charset="-78"/>
              <a:cs typeface="Adobe Arabic" panose="02040503050201020203" pitchFamily="18" charset="-78"/>
            </a:rPr>
            <a:t>Data Types and Conversion</a:t>
          </a:r>
          <a:endParaRPr lang="en-US" sz="2600" kern="1200" dirty="0">
            <a:latin typeface="Adobe Arabic" panose="02040503050201020203" pitchFamily="18" charset="-78"/>
            <a:cs typeface="Adobe Arabic" panose="02040503050201020203" pitchFamily="18" charset="-78"/>
          </a:endParaRPr>
        </a:p>
      </dsp:txBody>
      <dsp:txXfrm>
        <a:off x="3047628" y="395807"/>
        <a:ext cx="1662341" cy="1108227"/>
      </dsp:txXfrm>
    </dsp:sp>
    <dsp:sp modelId="{5E66F443-9B98-4DCD-BB7F-60B4F1BFB55E}">
      <dsp:nvSpPr>
        <dsp:cNvPr id="0" name=""/>
        <dsp:cNvSpPr/>
      </dsp:nvSpPr>
      <dsp:spPr>
        <a:xfrm>
          <a:off x="4987026" y="395807"/>
          <a:ext cx="2770568" cy="1108227"/>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34671" rIns="34671" bIns="34671" numCol="1" spcCol="1270" anchor="ctr" anchorCtr="0">
          <a:noAutofit/>
        </a:bodyPr>
        <a:lstStyle/>
        <a:p>
          <a:pPr lvl="0" algn="ctr" defTabSz="1155700">
            <a:lnSpc>
              <a:spcPct val="90000"/>
            </a:lnSpc>
            <a:spcBef>
              <a:spcPct val="0"/>
            </a:spcBef>
            <a:spcAft>
              <a:spcPct val="35000"/>
            </a:spcAft>
          </a:pPr>
          <a:r>
            <a:rPr lang="en-US" sz="2600" kern="1200" dirty="0" smtClean="0">
              <a:latin typeface="Adobe Arabic" panose="02040503050201020203" pitchFamily="18" charset="-78"/>
              <a:cs typeface="Adobe Arabic" panose="02040503050201020203" pitchFamily="18" charset="-78"/>
            </a:rPr>
            <a:t>Feature Exploration</a:t>
          </a:r>
          <a:endParaRPr lang="en-US" sz="2600" kern="1200" dirty="0">
            <a:latin typeface="Adobe Arabic" panose="02040503050201020203" pitchFamily="18" charset="-78"/>
            <a:cs typeface="Adobe Arabic" panose="02040503050201020203" pitchFamily="18" charset="-78"/>
          </a:endParaRPr>
        </a:p>
      </dsp:txBody>
      <dsp:txXfrm>
        <a:off x="5541140" y="395807"/>
        <a:ext cx="1662341" cy="1108227"/>
      </dsp:txXfrm>
    </dsp:sp>
    <dsp:sp modelId="{5E2216D6-C74C-4F5C-89FD-26A7A2C09FF6}">
      <dsp:nvSpPr>
        <dsp:cNvPr id="0" name=""/>
        <dsp:cNvSpPr/>
      </dsp:nvSpPr>
      <dsp:spPr>
        <a:xfrm>
          <a:off x="7480537" y="395807"/>
          <a:ext cx="2770568" cy="1108227"/>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34671" rIns="34671" bIns="34671" numCol="1" spcCol="1270" anchor="ctr" anchorCtr="0">
          <a:noAutofit/>
        </a:bodyPr>
        <a:lstStyle/>
        <a:p>
          <a:pPr lvl="0" algn="ctr" defTabSz="1155700">
            <a:lnSpc>
              <a:spcPct val="90000"/>
            </a:lnSpc>
            <a:spcBef>
              <a:spcPct val="0"/>
            </a:spcBef>
            <a:spcAft>
              <a:spcPct val="35000"/>
            </a:spcAft>
          </a:pPr>
          <a:r>
            <a:rPr lang="en-US" sz="2600" kern="1200" dirty="0" smtClean="0">
              <a:latin typeface="Adobe Arabic" panose="02040503050201020203" pitchFamily="18" charset="-78"/>
              <a:cs typeface="Adobe Arabic" panose="02040503050201020203" pitchFamily="18" charset="-78"/>
            </a:rPr>
            <a:t>Creating New Feature: </a:t>
          </a:r>
          <a:r>
            <a:rPr lang="en-US" sz="2600" i="1" kern="1200" dirty="0" smtClean="0">
              <a:latin typeface="Adobe Arabic" panose="02040503050201020203" pitchFamily="18" charset="-78"/>
              <a:cs typeface="Adobe Arabic" panose="02040503050201020203" pitchFamily="18" charset="-78"/>
            </a:rPr>
            <a:t>Class</a:t>
          </a:r>
        </a:p>
      </dsp:txBody>
      <dsp:txXfrm>
        <a:off x="8034651" y="395807"/>
        <a:ext cx="1662341" cy="110822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B50A4C-D5A4-4711-8ADF-BF2187B90ACA}">
      <dsp:nvSpPr>
        <dsp:cNvPr id="0" name=""/>
        <dsp:cNvSpPr/>
      </dsp:nvSpPr>
      <dsp:spPr>
        <a:xfrm>
          <a:off x="100546" y="3065"/>
          <a:ext cx="2392644" cy="77463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lvl="0" algn="ctr" defTabSz="800100">
            <a:lnSpc>
              <a:spcPct val="90000"/>
            </a:lnSpc>
            <a:spcBef>
              <a:spcPct val="0"/>
            </a:spcBef>
            <a:spcAft>
              <a:spcPct val="35000"/>
            </a:spcAft>
          </a:pPr>
          <a:r>
            <a:rPr lang="en-US" sz="1800" kern="1200" dirty="0" smtClean="0">
              <a:latin typeface="Adobe Arabic" panose="02040503050201020203" pitchFamily="18" charset="-78"/>
              <a:cs typeface="Adobe Arabic" panose="02040503050201020203" pitchFamily="18" charset="-78"/>
            </a:rPr>
            <a:t>Data Collection and Preparation</a:t>
          </a:r>
          <a:endParaRPr lang="en-US" sz="1800" kern="1200" dirty="0">
            <a:latin typeface="Adobe Arabic" panose="02040503050201020203" pitchFamily="18" charset="-78"/>
            <a:cs typeface="Adobe Arabic" panose="02040503050201020203" pitchFamily="18" charset="-78"/>
          </a:endParaRPr>
        </a:p>
      </dsp:txBody>
      <dsp:txXfrm>
        <a:off x="487865" y="3065"/>
        <a:ext cx="1618006" cy="774638"/>
      </dsp:txXfrm>
    </dsp:sp>
    <dsp:sp modelId="{EC97EF73-0D94-441C-BC90-9CA52F8EE9C0}">
      <dsp:nvSpPr>
        <dsp:cNvPr id="0" name=""/>
        <dsp:cNvSpPr/>
      </dsp:nvSpPr>
      <dsp:spPr>
        <a:xfrm>
          <a:off x="2241433" y="26176"/>
          <a:ext cx="2822613" cy="7284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10160" rIns="0" bIns="10160" numCol="1" spcCol="1270" anchor="t" anchorCtr="0">
          <a:noAutofit/>
        </a:bodyPr>
        <a:lstStyle/>
        <a:p>
          <a:pPr lvl="0" algn="l" defTabSz="711200">
            <a:lnSpc>
              <a:spcPct val="90000"/>
            </a:lnSpc>
            <a:spcBef>
              <a:spcPct val="0"/>
            </a:spcBef>
            <a:spcAft>
              <a:spcPct val="35000"/>
            </a:spcAft>
          </a:pPr>
          <a:r>
            <a:rPr lang="en-US" sz="1600" b="1" kern="1200" dirty="0" smtClean="0">
              <a:latin typeface="Adobe Arabic" panose="02040503050201020203" pitchFamily="18" charset="-78"/>
              <a:cs typeface="Adobe Arabic" panose="02040503050201020203" pitchFamily="18" charset="-78"/>
            </a:rPr>
            <a:t>Load data from CSVs:</a:t>
          </a:r>
          <a:endParaRPr lang="en-US" sz="1600" b="1" kern="1200" dirty="0">
            <a:latin typeface="Adobe Arabic" panose="02040503050201020203" pitchFamily="18" charset="-78"/>
            <a:cs typeface="Adobe Arabic" panose="02040503050201020203" pitchFamily="18" charset="-78"/>
          </a:endParaRPr>
        </a:p>
        <a:p>
          <a:pPr marL="171450" lvl="1" indent="-171450" algn="l" defTabSz="711200">
            <a:lnSpc>
              <a:spcPct val="90000"/>
            </a:lnSpc>
            <a:spcBef>
              <a:spcPct val="0"/>
            </a:spcBef>
            <a:spcAft>
              <a:spcPct val="15000"/>
            </a:spcAft>
            <a:buChar char="••"/>
          </a:pPr>
          <a:r>
            <a:rPr lang="en-US" sz="1600" kern="1200" dirty="0" smtClean="0">
              <a:latin typeface="Adobe Arabic" panose="02040503050201020203" pitchFamily="18" charset="-78"/>
              <a:cs typeface="Adobe Arabic" panose="02040503050201020203" pitchFamily="18" charset="-78"/>
            </a:rPr>
            <a:t>Features: (‘launch data’)</a:t>
          </a:r>
          <a:endParaRPr lang="en-US" sz="1600" kern="1200" dirty="0">
            <a:latin typeface="Adobe Arabic" panose="02040503050201020203" pitchFamily="18" charset="-78"/>
            <a:cs typeface="Adobe Arabic" panose="02040503050201020203" pitchFamily="18" charset="-78"/>
          </a:endParaRPr>
        </a:p>
        <a:p>
          <a:pPr marL="171450" lvl="1" indent="-171450" algn="l" defTabSz="711200">
            <a:lnSpc>
              <a:spcPct val="90000"/>
            </a:lnSpc>
            <a:spcBef>
              <a:spcPct val="0"/>
            </a:spcBef>
            <a:spcAft>
              <a:spcPct val="15000"/>
            </a:spcAft>
            <a:buChar char="••"/>
          </a:pPr>
          <a:r>
            <a:rPr lang="en-US" sz="1600" kern="1200" dirty="0" smtClean="0">
              <a:latin typeface="Adobe Arabic" panose="02040503050201020203" pitchFamily="18" charset="-78"/>
              <a:cs typeface="Adobe Arabic" panose="02040503050201020203" pitchFamily="18" charset="-78"/>
            </a:rPr>
            <a:t>Target: ('Class')</a:t>
          </a:r>
          <a:endParaRPr lang="en-US" sz="1600" kern="1200" dirty="0">
            <a:latin typeface="Adobe Arabic" panose="02040503050201020203" pitchFamily="18" charset="-78"/>
            <a:cs typeface="Adobe Arabic" panose="02040503050201020203" pitchFamily="18" charset="-78"/>
          </a:endParaRPr>
        </a:p>
      </dsp:txBody>
      <dsp:txXfrm>
        <a:off x="2605642" y="26176"/>
        <a:ext cx="2094196" cy="728417"/>
      </dsp:txXfrm>
    </dsp:sp>
    <dsp:sp modelId="{C77A3155-1A7A-4303-9710-663985E3B054}">
      <dsp:nvSpPr>
        <dsp:cNvPr id="0" name=""/>
        <dsp:cNvSpPr/>
      </dsp:nvSpPr>
      <dsp:spPr>
        <a:xfrm>
          <a:off x="4839014" y="26176"/>
          <a:ext cx="2822613" cy="7284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240" tIns="7620" rIns="0" bIns="7620" numCol="1" spcCol="1270" anchor="t" anchorCtr="0">
          <a:noAutofit/>
        </a:bodyPr>
        <a:lstStyle/>
        <a:p>
          <a:pPr lvl="0" algn="l" defTabSz="533400">
            <a:lnSpc>
              <a:spcPct val="90000"/>
            </a:lnSpc>
            <a:spcBef>
              <a:spcPct val="0"/>
            </a:spcBef>
            <a:spcAft>
              <a:spcPct val="35000"/>
            </a:spcAft>
          </a:pPr>
          <a:r>
            <a:rPr lang="en-US" sz="1200" b="1" kern="1200" dirty="0" smtClean="0">
              <a:latin typeface="Adobe Arabic" panose="02040503050201020203" pitchFamily="18" charset="-78"/>
              <a:cs typeface="Adobe Arabic" panose="02040503050201020203" pitchFamily="18" charset="-78"/>
            </a:rPr>
            <a:t>Target Analysis:</a:t>
          </a:r>
          <a:endParaRPr lang="en-US" sz="1200" b="1" kern="1200" dirty="0">
            <a:latin typeface="Adobe Arabic" panose="02040503050201020203" pitchFamily="18" charset="-78"/>
            <a:cs typeface="Adobe Arabic" panose="02040503050201020203" pitchFamily="18" charset="-78"/>
          </a:endParaRPr>
        </a:p>
        <a:p>
          <a:pPr marL="114300" lvl="1" indent="-114300" algn="l" defTabSz="533400">
            <a:lnSpc>
              <a:spcPct val="90000"/>
            </a:lnSpc>
            <a:spcBef>
              <a:spcPct val="0"/>
            </a:spcBef>
            <a:spcAft>
              <a:spcPct val="15000"/>
            </a:spcAft>
            <a:buChar char="••"/>
          </a:pPr>
          <a:r>
            <a:rPr lang="en-US" sz="1200" kern="1200" dirty="0" smtClean="0">
              <a:latin typeface="Adobe Arabic" panose="02040503050201020203" pitchFamily="18" charset="-78"/>
              <a:cs typeface="Adobe Arabic" panose="02040503050201020203" pitchFamily="18" charset="-78"/>
            </a:rPr>
            <a:t>Assess distribution: value_counts()</a:t>
          </a:r>
          <a:endParaRPr lang="en-US" sz="1200" kern="1200" dirty="0">
            <a:latin typeface="Adobe Arabic" panose="02040503050201020203" pitchFamily="18" charset="-78"/>
            <a:cs typeface="Adobe Arabic" panose="02040503050201020203" pitchFamily="18" charset="-78"/>
          </a:endParaRPr>
        </a:p>
        <a:p>
          <a:pPr marL="114300" lvl="1" indent="-114300" algn="l" defTabSz="533400">
            <a:lnSpc>
              <a:spcPct val="90000"/>
            </a:lnSpc>
            <a:spcBef>
              <a:spcPct val="0"/>
            </a:spcBef>
            <a:spcAft>
              <a:spcPct val="15000"/>
            </a:spcAft>
            <a:buChar char="••"/>
          </a:pPr>
          <a:r>
            <a:rPr lang="en-US" sz="1200" kern="1200" dirty="0" smtClean="0">
              <a:latin typeface="Adobe Arabic" panose="02040503050201020203" pitchFamily="18" charset="-78"/>
              <a:cs typeface="Adobe Arabic" panose="02040503050201020203" pitchFamily="18" charset="-78"/>
            </a:rPr>
            <a:t>Observation: Class imbalance favoring successful landings by 2 to 1</a:t>
          </a:r>
          <a:endParaRPr lang="en-US" sz="1200" kern="1200" dirty="0">
            <a:latin typeface="Adobe Arabic" panose="02040503050201020203" pitchFamily="18" charset="-78"/>
            <a:cs typeface="Adobe Arabic" panose="02040503050201020203" pitchFamily="18" charset="-78"/>
          </a:endParaRPr>
        </a:p>
      </dsp:txBody>
      <dsp:txXfrm>
        <a:off x="5203223" y="26176"/>
        <a:ext cx="2094196" cy="728417"/>
      </dsp:txXfrm>
    </dsp:sp>
    <dsp:sp modelId="{68D9912F-B740-421A-B019-3759B9E3DF8D}">
      <dsp:nvSpPr>
        <dsp:cNvPr id="0" name=""/>
        <dsp:cNvSpPr/>
      </dsp:nvSpPr>
      <dsp:spPr>
        <a:xfrm>
          <a:off x="100546" y="886153"/>
          <a:ext cx="2392644" cy="77463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lvl="0" algn="ctr" defTabSz="800100">
            <a:lnSpc>
              <a:spcPct val="90000"/>
            </a:lnSpc>
            <a:spcBef>
              <a:spcPct val="0"/>
            </a:spcBef>
            <a:spcAft>
              <a:spcPct val="35000"/>
            </a:spcAft>
          </a:pPr>
          <a:r>
            <a:rPr lang="en-US" sz="1800" kern="1200" dirty="0" smtClean="0">
              <a:latin typeface="Adobe Arabic" panose="02040503050201020203" pitchFamily="18" charset="-78"/>
              <a:cs typeface="Adobe Arabic" panose="02040503050201020203" pitchFamily="18" charset="-78"/>
            </a:rPr>
            <a:t>Data Preprocessing</a:t>
          </a:r>
          <a:endParaRPr lang="en-US" sz="1800" kern="1200" dirty="0">
            <a:latin typeface="Adobe Arabic" panose="02040503050201020203" pitchFamily="18" charset="-78"/>
            <a:cs typeface="Adobe Arabic" panose="02040503050201020203" pitchFamily="18" charset="-78"/>
          </a:endParaRPr>
        </a:p>
      </dsp:txBody>
      <dsp:txXfrm>
        <a:off x="487865" y="886153"/>
        <a:ext cx="1618006" cy="774638"/>
      </dsp:txXfrm>
    </dsp:sp>
    <dsp:sp modelId="{CDE8CAA5-0BDE-4FBC-A986-E696AEE5A3A9}">
      <dsp:nvSpPr>
        <dsp:cNvPr id="0" name=""/>
        <dsp:cNvSpPr/>
      </dsp:nvSpPr>
      <dsp:spPr>
        <a:xfrm>
          <a:off x="2241433" y="909263"/>
          <a:ext cx="2822613" cy="7284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1430" rIns="0" bIns="11430" numCol="1" spcCol="1270" anchor="ctr" anchorCtr="0">
          <a:noAutofit/>
        </a:bodyPr>
        <a:lstStyle/>
        <a:p>
          <a:pPr lvl="0" algn="l" defTabSz="800100">
            <a:lnSpc>
              <a:spcPct val="90000"/>
            </a:lnSpc>
            <a:spcBef>
              <a:spcPct val="0"/>
            </a:spcBef>
            <a:spcAft>
              <a:spcPct val="35000"/>
            </a:spcAft>
          </a:pPr>
          <a:r>
            <a:rPr lang="en-US" sz="1800" kern="1200" dirty="0" smtClean="0">
              <a:latin typeface="Adobe Arabic" panose="02040503050201020203" pitchFamily="18" charset="-78"/>
              <a:cs typeface="Adobe Arabic" panose="02040503050201020203" pitchFamily="18" charset="-78"/>
            </a:rPr>
            <a:t>Convert Target to NumPy Array</a:t>
          </a:r>
          <a:endParaRPr lang="en-US" sz="1800" kern="1200" dirty="0">
            <a:latin typeface="Adobe Arabic" panose="02040503050201020203" pitchFamily="18" charset="-78"/>
            <a:cs typeface="Adobe Arabic" panose="02040503050201020203" pitchFamily="18" charset="-78"/>
          </a:endParaRPr>
        </a:p>
      </dsp:txBody>
      <dsp:txXfrm>
        <a:off x="2605642" y="909263"/>
        <a:ext cx="2094196" cy="728417"/>
      </dsp:txXfrm>
    </dsp:sp>
    <dsp:sp modelId="{95386CD9-4C64-4319-9365-97BD1B2ABCE8}">
      <dsp:nvSpPr>
        <dsp:cNvPr id="0" name=""/>
        <dsp:cNvSpPr/>
      </dsp:nvSpPr>
      <dsp:spPr>
        <a:xfrm>
          <a:off x="4839014" y="909263"/>
          <a:ext cx="2822613" cy="7284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10160" rIns="0" bIns="10160" numCol="1" spcCol="1270" anchor="ctr" anchorCtr="0">
          <a:noAutofit/>
        </a:bodyPr>
        <a:lstStyle/>
        <a:p>
          <a:pPr lvl="0" algn="l" defTabSz="711200">
            <a:lnSpc>
              <a:spcPct val="90000"/>
            </a:lnSpc>
            <a:spcBef>
              <a:spcPct val="0"/>
            </a:spcBef>
            <a:spcAft>
              <a:spcPct val="35000"/>
            </a:spcAft>
          </a:pPr>
          <a:r>
            <a:rPr lang="en-US" sz="1600" kern="1200" dirty="0" smtClean="0">
              <a:latin typeface="Adobe Arabic" panose="02040503050201020203" pitchFamily="18" charset="-78"/>
              <a:cs typeface="Adobe Arabic" panose="02040503050201020203" pitchFamily="18" charset="-78"/>
            </a:rPr>
            <a:t>Apply StandardScaler() to standardize the features.</a:t>
          </a:r>
          <a:endParaRPr lang="en-US" sz="1600" kern="1200" dirty="0">
            <a:latin typeface="Adobe Arabic" panose="02040503050201020203" pitchFamily="18" charset="-78"/>
            <a:cs typeface="Adobe Arabic" panose="02040503050201020203" pitchFamily="18" charset="-78"/>
          </a:endParaRPr>
        </a:p>
      </dsp:txBody>
      <dsp:txXfrm>
        <a:off x="5203223" y="909263"/>
        <a:ext cx="2094196" cy="728417"/>
      </dsp:txXfrm>
    </dsp:sp>
    <dsp:sp modelId="{FA2CECFD-BFB5-40D2-A1A8-A46313422858}">
      <dsp:nvSpPr>
        <dsp:cNvPr id="0" name=""/>
        <dsp:cNvSpPr/>
      </dsp:nvSpPr>
      <dsp:spPr>
        <a:xfrm>
          <a:off x="7436596" y="909263"/>
          <a:ext cx="2822613" cy="7284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1430" rIns="0" bIns="11430" numCol="1" spcCol="1270" anchor="ctr" anchorCtr="0">
          <a:noAutofit/>
        </a:bodyPr>
        <a:lstStyle/>
        <a:p>
          <a:pPr lvl="0" algn="l" defTabSz="800100">
            <a:lnSpc>
              <a:spcPct val="90000"/>
            </a:lnSpc>
            <a:spcBef>
              <a:spcPct val="0"/>
            </a:spcBef>
            <a:spcAft>
              <a:spcPct val="35000"/>
            </a:spcAft>
          </a:pPr>
          <a:r>
            <a:rPr lang="en-US" sz="1800" kern="1200" dirty="0" smtClean="0">
              <a:latin typeface="Adobe Arabic" panose="02040503050201020203" pitchFamily="18" charset="-78"/>
              <a:cs typeface="Adobe Arabic" panose="02040503050201020203" pitchFamily="18" charset="-78"/>
            </a:rPr>
            <a:t>Transform Features: fit_transform method used to scale training data.</a:t>
          </a:r>
          <a:endParaRPr lang="en-US" sz="1800" kern="1200" dirty="0">
            <a:latin typeface="Adobe Arabic" panose="02040503050201020203" pitchFamily="18" charset="-78"/>
            <a:cs typeface="Adobe Arabic" panose="02040503050201020203" pitchFamily="18" charset="-78"/>
          </a:endParaRPr>
        </a:p>
      </dsp:txBody>
      <dsp:txXfrm>
        <a:off x="7800805" y="909263"/>
        <a:ext cx="2094196" cy="728417"/>
      </dsp:txXfrm>
    </dsp:sp>
    <dsp:sp modelId="{77751F72-11BC-4049-B05F-D9559980549E}">
      <dsp:nvSpPr>
        <dsp:cNvPr id="0" name=""/>
        <dsp:cNvSpPr/>
      </dsp:nvSpPr>
      <dsp:spPr>
        <a:xfrm>
          <a:off x="100546" y="1769240"/>
          <a:ext cx="2392644" cy="77463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lvl="0" algn="ctr" defTabSz="800100">
            <a:lnSpc>
              <a:spcPct val="90000"/>
            </a:lnSpc>
            <a:spcBef>
              <a:spcPct val="0"/>
            </a:spcBef>
            <a:spcAft>
              <a:spcPct val="35000"/>
            </a:spcAft>
          </a:pPr>
          <a:r>
            <a:rPr lang="en-US" sz="1800" kern="1200" dirty="0" smtClean="0">
              <a:latin typeface="Adobe Arabic" panose="02040503050201020203" pitchFamily="18" charset="-78"/>
              <a:cs typeface="Adobe Arabic" panose="02040503050201020203" pitchFamily="18" charset="-78"/>
            </a:rPr>
            <a:t>Data Splitting</a:t>
          </a:r>
          <a:endParaRPr lang="en-US" sz="1800" kern="1200" dirty="0">
            <a:latin typeface="Adobe Arabic" panose="02040503050201020203" pitchFamily="18" charset="-78"/>
            <a:cs typeface="Adobe Arabic" panose="02040503050201020203" pitchFamily="18" charset="-78"/>
          </a:endParaRPr>
        </a:p>
      </dsp:txBody>
      <dsp:txXfrm>
        <a:off x="487865" y="1769240"/>
        <a:ext cx="1618006" cy="774638"/>
      </dsp:txXfrm>
    </dsp:sp>
    <dsp:sp modelId="{454EEEFF-B96F-4920-BBFE-C5E2318A5231}">
      <dsp:nvSpPr>
        <dsp:cNvPr id="0" name=""/>
        <dsp:cNvSpPr/>
      </dsp:nvSpPr>
      <dsp:spPr>
        <a:xfrm>
          <a:off x="2241433" y="1792351"/>
          <a:ext cx="2822613" cy="7284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1430" rIns="0" bIns="11430" numCol="1" spcCol="1270" anchor="ctr" anchorCtr="0">
          <a:noAutofit/>
        </a:bodyPr>
        <a:lstStyle/>
        <a:p>
          <a:pPr lvl="0" algn="l" defTabSz="800100">
            <a:lnSpc>
              <a:spcPct val="90000"/>
            </a:lnSpc>
            <a:spcBef>
              <a:spcPct val="0"/>
            </a:spcBef>
            <a:spcAft>
              <a:spcPct val="35000"/>
            </a:spcAft>
          </a:pPr>
          <a:r>
            <a:rPr lang="en-US" sz="1800" kern="1200" dirty="0" smtClean="0">
              <a:latin typeface="Adobe Arabic" panose="02040503050201020203" pitchFamily="18" charset="-78"/>
              <a:cs typeface="Adobe Arabic" panose="02040503050201020203" pitchFamily="18" charset="-78"/>
            </a:rPr>
            <a:t>Split the data into training and testing sets.</a:t>
          </a:r>
          <a:endParaRPr lang="en-US" sz="1800" kern="1200" dirty="0">
            <a:latin typeface="Adobe Arabic" panose="02040503050201020203" pitchFamily="18" charset="-78"/>
            <a:cs typeface="Adobe Arabic" panose="02040503050201020203" pitchFamily="18" charset="-78"/>
          </a:endParaRPr>
        </a:p>
      </dsp:txBody>
      <dsp:txXfrm>
        <a:off x="2605642" y="1792351"/>
        <a:ext cx="2094196" cy="728417"/>
      </dsp:txXfrm>
    </dsp:sp>
    <dsp:sp modelId="{3498C919-498C-4695-84DB-EF4ACF27EBB6}">
      <dsp:nvSpPr>
        <dsp:cNvPr id="0" name=""/>
        <dsp:cNvSpPr/>
      </dsp:nvSpPr>
      <dsp:spPr>
        <a:xfrm>
          <a:off x="4839014" y="1792351"/>
          <a:ext cx="2822613" cy="7284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10160" rIns="0" bIns="10160" numCol="1" spcCol="1270" anchor="ctr" anchorCtr="0">
          <a:noAutofit/>
        </a:bodyPr>
        <a:lstStyle/>
        <a:p>
          <a:pPr lvl="0" algn="l" defTabSz="711200">
            <a:lnSpc>
              <a:spcPct val="90000"/>
            </a:lnSpc>
            <a:spcBef>
              <a:spcPct val="0"/>
            </a:spcBef>
            <a:spcAft>
              <a:spcPct val="35000"/>
            </a:spcAft>
          </a:pPr>
          <a:r>
            <a:rPr lang="en-US" sz="1600" kern="1200" dirty="0" smtClean="0">
              <a:latin typeface="Adobe Arabic" panose="02040503050201020203" pitchFamily="18" charset="-78"/>
              <a:cs typeface="Adobe Arabic" panose="02040503050201020203" pitchFamily="18" charset="-78"/>
            </a:rPr>
            <a:t>Stratify the data to ensure class proportionality amongst training and testing sets</a:t>
          </a:r>
          <a:endParaRPr lang="en-US" sz="1600" kern="1200" dirty="0">
            <a:latin typeface="Adobe Arabic" panose="02040503050201020203" pitchFamily="18" charset="-78"/>
            <a:cs typeface="Adobe Arabic" panose="02040503050201020203" pitchFamily="18" charset="-78"/>
          </a:endParaRPr>
        </a:p>
      </dsp:txBody>
      <dsp:txXfrm>
        <a:off x="5203223" y="1792351"/>
        <a:ext cx="2094196" cy="728417"/>
      </dsp:txXfrm>
    </dsp:sp>
    <dsp:sp modelId="{1111341F-175C-4535-B3EB-538411FCC0BB}">
      <dsp:nvSpPr>
        <dsp:cNvPr id="0" name=""/>
        <dsp:cNvSpPr/>
      </dsp:nvSpPr>
      <dsp:spPr>
        <a:xfrm>
          <a:off x="7436596" y="1792351"/>
          <a:ext cx="2822613" cy="7284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10160" rIns="0" bIns="10160" numCol="1" spcCol="1270" anchor="t" anchorCtr="0">
          <a:noAutofit/>
        </a:bodyPr>
        <a:lstStyle/>
        <a:p>
          <a:pPr lvl="0" algn="l" defTabSz="711200">
            <a:lnSpc>
              <a:spcPct val="90000"/>
            </a:lnSpc>
            <a:spcBef>
              <a:spcPct val="0"/>
            </a:spcBef>
            <a:spcAft>
              <a:spcPct val="35000"/>
            </a:spcAft>
          </a:pPr>
          <a:r>
            <a:rPr lang="en-US" sz="1600" kern="1200" dirty="0" smtClean="0">
              <a:latin typeface="Adobe Arabic" panose="02040503050201020203" pitchFamily="18" charset="-78"/>
              <a:cs typeface="Adobe Arabic" panose="02040503050201020203" pitchFamily="18" charset="-78"/>
            </a:rPr>
            <a:t>Parameters used:</a:t>
          </a:r>
          <a:endParaRPr lang="en-US" sz="1600" kern="1200" dirty="0">
            <a:latin typeface="Adobe Arabic" panose="02040503050201020203" pitchFamily="18" charset="-78"/>
            <a:cs typeface="Adobe Arabic" panose="02040503050201020203" pitchFamily="18" charset="-78"/>
          </a:endParaRPr>
        </a:p>
        <a:p>
          <a:pPr marL="171450" lvl="1" indent="-171450" algn="l" defTabSz="711200">
            <a:lnSpc>
              <a:spcPct val="90000"/>
            </a:lnSpc>
            <a:spcBef>
              <a:spcPct val="0"/>
            </a:spcBef>
            <a:spcAft>
              <a:spcPct val="15000"/>
            </a:spcAft>
            <a:buChar char="••"/>
          </a:pPr>
          <a:r>
            <a:rPr lang="en-US" sz="1600" kern="1200" dirty="0" smtClean="0">
              <a:latin typeface="Adobe Arabic" panose="02040503050201020203" pitchFamily="18" charset="-78"/>
              <a:cs typeface="Adobe Arabic" panose="02040503050201020203" pitchFamily="18" charset="-78"/>
            </a:rPr>
            <a:t>test_size = 0.2</a:t>
          </a:r>
          <a:endParaRPr lang="en-US" sz="1600" kern="1200" dirty="0">
            <a:latin typeface="Adobe Arabic" panose="02040503050201020203" pitchFamily="18" charset="-78"/>
            <a:cs typeface="Adobe Arabic" panose="02040503050201020203" pitchFamily="18" charset="-78"/>
          </a:endParaRPr>
        </a:p>
        <a:p>
          <a:pPr marL="171450" lvl="1" indent="-171450" algn="l" defTabSz="711200">
            <a:lnSpc>
              <a:spcPct val="90000"/>
            </a:lnSpc>
            <a:spcBef>
              <a:spcPct val="0"/>
            </a:spcBef>
            <a:spcAft>
              <a:spcPct val="15000"/>
            </a:spcAft>
            <a:buChar char="••"/>
          </a:pPr>
          <a:r>
            <a:rPr lang="en-US" sz="1600" kern="1200" dirty="0" smtClean="0">
              <a:latin typeface="Adobe Arabic" panose="02040503050201020203" pitchFamily="18" charset="-78"/>
              <a:cs typeface="Adobe Arabic" panose="02040503050201020203" pitchFamily="18" charset="-78"/>
            </a:rPr>
            <a:t>random_state = 2</a:t>
          </a:r>
          <a:endParaRPr lang="en-US" sz="1600" kern="1200" dirty="0">
            <a:latin typeface="Adobe Arabic" panose="02040503050201020203" pitchFamily="18" charset="-78"/>
            <a:cs typeface="Adobe Arabic" panose="02040503050201020203" pitchFamily="18" charset="-78"/>
          </a:endParaRPr>
        </a:p>
      </dsp:txBody>
      <dsp:txXfrm>
        <a:off x="7800805" y="1792351"/>
        <a:ext cx="2094196" cy="728417"/>
      </dsp:txXfrm>
    </dsp:sp>
    <dsp:sp modelId="{64A523E6-2F3B-484E-8B87-80146AAD0AB5}">
      <dsp:nvSpPr>
        <dsp:cNvPr id="0" name=""/>
        <dsp:cNvSpPr/>
      </dsp:nvSpPr>
      <dsp:spPr>
        <a:xfrm>
          <a:off x="100546" y="2652328"/>
          <a:ext cx="2392644" cy="77463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lvl="0" algn="ctr" defTabSz="800100">
            <a:lnSpc>
              <a:spcPct val="90000"/>
            </a:lnSpc>
            <a:spcBef>
              <a:spcPct val="0"/>
            </a:spcBef>
            <a:spcAft>
              <a:spcPct val="35000"/>
            </a:spcAft>
          </a:pPr>
          <a:r>
            <a:rPr lang="en-US" sz="1800" kern="1200" dirty="0" smtClean="0">
              <a:latin typeface="Adobe Arabic" panose="02040503050201020203" pitchFamily="18" charset="-78"/>
              <a:cs typeface="Adobe Arabic" panose="02040503050201020203" pitchFamily="18" charset="-78"/>
            </a:rPr>
            <a:t>Independent Model Tuning</a:t>
          </a:r>
          <a:endParaRPr lang="en-US" sz="1800" kern="1200" dirty="0">
            <a:latin typeface="Adobe Arabic" panose="02040503050201020203" pitchFamily="18" charset="-78"/>
            <a:cs typeface="Adobe Arabic" panose="02040503050201020203" pitchFamily="18" charset="-78"/>
          </a:endParaRPr>
        </a:p>
      </dsp:txBody>
      <dsp:txXfrm>
        <a:off x="487865" y="2652328"/>
        <a:ext cx="1618006" cy="774638"/>
      </dsp:txXfrm>
    </dsp:sp>
    <dsp:sp modelId="{85DD09B5-5CC2-4234-B5ED-BDA56825DE1E}">
      <dsp:nvSpPr>
        <dsp:cNvPr id="0" name=""/>
        <dsp:cNvSpPr/>
      </dsp:nvSpPr>
      <dsp:spPr>
        <a:xfrm>
          <a:off x="2241433" y="2675439"/>
          <a:ext cx="2822613" cy="7284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8890" rIns="0" bIns="8890" numCol="1" spcCol="1270" anchor="ctr" anchorCtr="0">
          <a:noAutofit/>
        </a:bodyPr>
        <a:lstStyle/>
        <a:p>
          <a:pPr lvl="0" algn="l" defTabSz="622300">
            <a:lnSpc>
              <a:spcPct val="90000"/>
            </a:lnSpc>
            <a:spcBef>
              <a:spcPct val="0"/>
            </a:spcBef>
            <a:spcAft>
              <a:spcPct val="35000"/>
            </a:spcAft>
          </a:pPr>
          <a:r>
            <a:rPr lang="en-US" sz="1400" kern="1200" dirty="0" smtClean="0">
              <a:latin typeface="Adobe Arabic" panose="02040503050201020203" pitchFamily="18" charset="-78"/>
              <a:cs typeface="Adobe Arabic" panose="02040503050201020203" pitchFamily="18" charset="-78"/>
            </a:rPr>
            <a:t>Perform Grid Search for each model independently.</a:t>
          </a:r>
        </a:p>
        <a:p>
          <a:pPr lvl="0" algn="l" defTabSz="622300">
            <a:lnSpc>
              <a:spcPct val="90000"/>
            </a:lnSpc>
            <a:spcBef>
              <a:spcPct val="0"/>
            </a:spcBef>
            <a:spcAft>
              <a:spcPct val="35000"/>
            </a:spcAft>
          </a:pPr>
          <a:r>
            <a:rPr lang="en-US" sz="1400" kern="1200" dirty="0" smtClean="0">
              <a:latin typeface="Adobe Arabic" panose="02040503050201020203" pitchFamily="18" charset="-78"/>
              <a:cs typeface="Adobe Arabic" panose="02040503050201020203" pitchFamily="18" charset="-78"/>
            </a:rPr>
            <a:t>Evaluation Metric: Use accuracy to evaluate model performance.</a:t>
          </a:r>
          <a:endParaRPr lang="en-US" sz="1400" kern="1200" dirty="0">
            <a:latin typeface="Adobe Arabic" panose="02040503050201020203" pitchFamily="18" charset="-78"/>
            <a:cs typeface="Adobe Arabic" panose="02040503050201020203" pitchFamily="18" charset="-78"/>
          </a:endParaRPr>
        </a:p>
      </dsp:txBody>
      <dsp:txXfrm>
        <a:off x="2605642" y="2675439"/>
        <a:ext cx="2094196" cy="728417"/>
      </dsp:txXfrm>
    </dsp:sp>
    <dsp:sp modelId="{74BD9498-9ADA-4BBD-BE30-09F9E0692CFD}">
      <dsp:nvSpPr>
        <dsp:cNvPr id="0" name=""/>
        <dsp:cNvSpPr/>
      </dsp:nvSpPr>
      <dsp:spPr>
        <a:xfrm>
          <a:off x="4839014" y="2675439"/>
          <a:ext cx="2822613" cy="7284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240" tIns="7620" rIns="0" bIns="7620" numCol="1" spcCol="1270" anchor="ctr" anchorCtr="0">
          <a:noAutofit/>
        </a:bodyPr>
        <a:lstStyle/>
        <a:p>
          <a:pPr lvl="0" algn="ctr" defTabSz="533400">
            <a:lnSpc>
              <a:spcPct val="90000"/>
            </a:lnSpc>
            <a:spcBef>
              <a:spcPct val="0"/>
            </a:spcBef>
            <a:spcAft>
              <a:spcPct val="35000"/>
            </a:spcAft>
          </a:pPr>
          <a:r>
            <a:rPr lang="en-US" sz="1200" b="1" kern="1200" dirty="0" smtClean="0">
              <a:latin typeface="Adobe Arabic" panose="02040503050201020203" pitchFamily="18" charset="-78"/>
              <a:cs typeface="Adobe Arabic" panose="02040503050201020203" pitchFamily="18" charset="-78"/>
            </a:rPr>
            <a:t>Models Considered:</a:t>
          </a:r>
        </a:p>
        <a:p>
          <a:pPr lvl="0" algn="ctr" defTabSz="533400">
            <a:lnSpc>
              <a:spcPct val="90000"/>
            </a:lnSpc>
            <a:spcBef>
              <a:spcPct val="0"/>
            </a:spcBef>
            <a:spcAft>
              <a:spcPct val="35000"/>
            </a:spcAft>
          </a:pPr>
          <a:r>
            <a:rPr lang="en-US" sz="1200" kern="1200" dirty="0" smtClean="0">
              <a:latin typeface="Adobe Arabic" panose="02040503050201020203" pitchFamily="18" charset="-78"/>
              <a:cs typeface="Adobe Arabic" panose="02040503050201020203" pitchFamily="18" charset="-78"/>
            </a:rPr>
            <a:t>Decision Tree, K-Nearest Neighbors, Support Vector Machine, Logistic Regression</a:t>
          </a:r>
          <a:endParaRPr lang="en-US" sz="1200" kern="1200" dirty="0">
            <a:latin typeface="Adobe Arabic" panose="02040503050201020203" pitchFamily="18" charset="-78"/>
            <a:cs typeface="Adobe Arabic" panose="02040503050201020203" pitchFamily="18" charset="-78"/>
          </a:endParaRPr>
        </a:p>
      </dsp:txBody>
      <dsp:txXfrm>
        <a:off x="5203223" y="2675439"/>
        <a:ext cx="2094196" cy="728417"/>
      </dsp:txXfrm>
    </dsp:sp>
    <dsp:sp modelId="{08B1CB7D-3D41-45E5-888B-8695959ABE30}">
      <dsp:nvSpPr>
        <dsp:cNvPr id="0" name=""/>
        <dsp:cNvSpPr/>
      </dsp:nvSpPr>
      <dsp:spPr>
        <a:xfrm>
          <a:off x="100546" y="3535416"/>
          <a:ext cx="2392644" cy="77463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lvl="0" algn="ctr" defTabSz="800100">
            <a:lnSpc>
              <a:spcPct val="90000"/>
            </a:lnSpc>
            <a:spcBef>
              <a:spcPct val="0"/>
            </a:spcBef>
            <a:spcAft>
              <a:spcPct val="35000"/>
            </a:spcAft>
          </a:pPr>
          <a:r>
            <a:rPr lang="en-US" sz="1800" kern="1200" dirty="0" smtClean="0">
              <a:latin typeface="Adobe Arabic" panose="02040503050201020203" pitchFamily="18" charset="-78"/>
              <a:cs typeface="Adobe Arabic" panose="02040503050201020203" pitchFamily="18" charset="-78"/>
            </a:rPr>
            <a:t>Model Evaluation</a:t>
          </a:r>
          <a:endParaRPr lang="en-US" sz="1800" kern="1200" dirty="0">
            <a:latin typeface="Adobe Arabic" panose="02040503050201020203" pitchFamily="18" charset="-78"/>
            <a:cs typeface="Adobe Arabic" panose="02040503050201020203" pitchFamily="18" charset="-78"/>
          </a:endParaRPr>
        </a:p>
      </dsp:txBody>
      <dsp:txXfrm>
        <a:off x="487865" y="3535416"/>
        <a:ext cx="1618006" cy="774638"/>
      </dsp:txXfrm>
    </dsp:sp>
    <dsp:sp modelId="{6A364456-85CC-4D06-875E-E525A5C0B40D}">
      <dsp:nvSpPr>
        <dsp:cNvPr id="0" name=""/>
        <dsp:cNvSpPr/>
      </dsp:nvSpPr>
      <dsp:spPr>
        <a:xfrm>
          <a:off x="2241433" y="3558526"/>
          <a:ext cx="2822613" cy="7284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240" tIns="7620" rIns="0" bIns="7620" numCol="1" spcCol="1270" anchor="ctr" anchorCtr="0">
          <a:noAutofit/>
        </a:bodyPr>
        <a:lstStyle/>
        <a:p>
          <a:pPr lvl="0" algn="ctr" defTabSz="533400">
            <a:lnSpc>
              <a:spcPct val="90000"/>
            </a:lnSpc>
            <a:spcBef>
              <a:spcPct val="0"/>
            </a:spcBef>
            <a:spcAft>
              <a:spcPct val="35000"/>
            </a:spcAft>
          </a:pPr>
          <a:r>
            <a:rPr lang="en-US" sz="1200" b="1" kern="1200" dirty="0" smtClean="0">
              <a:latin typeface="Adobe Arabic" panose="02040503050201020203" pitchFamily="18" charset="-78"/>
              <a:cs typeface="Adobe Arabic" panose="02040503050201020203" pitchFamily="18" charset="-78"/>
            </a:rPr>
            <a:t>Training &amp; testing accuracy for best model:</a:t>
          </a:r>
        </a:p>
        <a:p>
          <a:pPr lvl="0" algn="ctr" defTabSz="533400">
            <a:lnSpc>
              <a:spcPct val="90000"/>
            </a:lnSpc>
            <a:spcBef>
              <a:spcPct val="0"/>
            </a:spcBef>
            <a:spcAft>
              <a:spcPct val="35000"/>
            </a:spcAft>
          </a:pPr>
          <a:r>
            <a:rPr lang="en-US" sz="1200" kern="1200" dirty="0" smtClean="0">
              <a:latin typeface="Adobe Arabic" panose="02040503050201020203" pitchFamily="18" charset="-78"/>
              <a:cs typeface="Adobe Arabic" panose="02040503050201020203" pitchFamily="18" charset="-78"/>
            </a:rPr>
            <a:t>LG: 0.85, 0.833	SVM: 0.864, 0.833</a:t>
          </a:r>
        </a:p>
        <a:p>
          <a:pPr lvl="0" algn="ctr" defTabSz="533400">
            <a:lnSpc>
              <a:spcPct val="90000"/>
            </a:lnSpc>
            <a:spcBef>
              <a:spcPct val="0"/>
            </a:spcBef>
            <a:spcAft>
              <a:spcPct val="35000"/>
            </a:spcAft>
          </a:pPr>
          <a:r>
            <a:rPr lang="en-US" sz="1200" kern="1200" dirty="0" smtClean="0">
              <a:latin typeface="Adobe Arabic" panose="02040503050201020203" pitchFamily="18" charset="-78"/>
              <a:cs typeface="Adobe Arabic" panose="02040503050201020203" pitchFamily="18" charset="-78"/>
            </a:rPr>
            <a:t>DT: 0.918, 0.778	KNN: 0.864, 0.778</a:t>
          </a:r>
          <a:endParaRPr lang="en-US" sz="1200" kern="1200" dirty="0">
            <a:latin typeface="Adobe Arabic" panose="02040503050201020203" pitchFamily="18" charset="-78"/>
            <a:cs typeface="Adobe Arabic" panose="02040503050201020203" pitchFamily="18" charset="-78"/>
          </a:endParaRPr>
        </a:p>
      </dsp:txBody>
      <dsp:txXfrm>
        <a:off x="2605642" y="3558526"/>
        <a:ext cx="2094196" cy="728417"/>
      </dsp:txXfrm>
    </dsp:sp>
    <dsp:sp modelId="{7097B589-7D9B-48C8-8B74-23825D2F0926}">
      <dsp:nvSpPr>
        <dsp:cNvPr id="0" name=""/>
        <dsp:cNvSpPr/>
      </dsp:nvSpPr>
      <dsp:spPr>
        <a:xfrm>
          <a:off x="4839014" y="3558526"/>
          <a:ext cx="2822613" cy="7284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8890" rIns="0" bIns="8890" numCol="1" spcCol="1270" anchor="ctr" anchorCtr="0">
          <a:noAutofit/>
        </a:bodyPr>
        <a:lstStyle/>
        <a:p>
          <a:pPr lvl="0" algn="ctr" defTabSz="622300">
            <a:lnSpc>
              <a:spcPct val="90000"/>
            </a:lnSpc>
            <a:spcBef>
              <a:spcPct val="0"/>
            </a:spcBef>
            <a:spcAft>
              <a:spcPct val="35000"/>
            </a:spcAft>
          </a:pPr>
          <a:r>
            <a:rPr lang="en-US" sz="1400" kern="1200" dirty="0" smtClean="0">
              <a:latin typeface="Adobe Arabic" panose="02040503050201020203" pitchFamily="18" charset="-78"/>
              <a:cs typeface="Adobe Arabic" panose="02040503050201020203" pitchFamily="18" charset="-78"/>
            </a:rPr>
            <a:t>Conduct a second concurrent round of Grid Search using F1 score as the evaluation metric for the best models.</a:t>
          </a:r>
          <a:endParaRPr lang="en-US" sz="1400" kern="1200" dirty="0">
            <a:latin typeface="Adobe Arabic" panose="02040503050201020203" pitchFamily="18" charset="-78"/>
            <a:cs typeface="Adobe Arabic" panose="02040503050201020203" pitchFamily="18" charset="-78"/>
          </a:endParaRPr>
        </a:p>
      </dsp:txBody>
      <dsp:txXfrm>
        <a:off x="5203223" y="3558526"/>
        <a:ext cx="2094196" cy="728417"/>
      </dsp:txXfrm>
    </dsp:sp>
    <dsp:sp modelId="{671CF32C-5CEA-47D9-BC47-81E23C4BFA23}">
      <dsp:nvSpPr>
        <dsp:cNvPr id="0" name=""/>
        <dsp:cNvSpPr/>
      </dsp:nvSpPr>
      <dsp:spPr>
        <a:xfrm>
          <a:off x="7436596" y="3558526"/>
          <a:ext cx="2822613" cy="7284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8890" rIns="0" bIns="8890" numCol="1" spcCol="1270" anchor="ctr" anchorCtr="0">
          <a:noAutofit/>
        </a:bodyPr>
        <a:lstStyle/>
        <a:p>
          <a:pPr lvl="0" algn="ctr" defTabSz="622300">
            <a:lnSpc>
              <a:spcPct val="90000"/>
            </a:lnSpc>
            <a:spcBef>
              <a:spcPct val="0"/>
            </a:spcBef>
            <a:spcAft>
              <a:spcPct val="35000"/>
            </a:spcAft>
          </a:pPr>
          <a:r>
            <a:rPr lang="en-US" sz="1400" b="1" kern="1200" dirty="0" smtClean="0">
              <a:latin typeface="Adobe Arabic" panose="02040503050201020203" pitchFamily="18" charset="-78"/>
              <a:cs typeface="Adobe Arabic" panose="02040503050201020203" pitchFamily="18" charset="-78"/>
            </a:rPr>
            <a:t>Training F1 score:</a:t>
          </a:r>
        </a:p>
        <a:p>
          <a:pPr lvl="0" algn="ctr" defTabSz="622300">
            <a:lnSpc>
              <a:spcPct val="90000"/>
            </a:lnSpc>
            <a:spcBef>
              <a:spcPct val="0"/>
            </a:spcBef>
            <a:spcAft>
              <a:spcPct val="35000"/>
            </a:spcAft>
          </a:pPr>
          <a:r>
            <a:rPr lang="en-US" sz="1400" kern="1200" dirty="0" smtClean="0">
              <a:latin typeface="Adobe Arabic" panose="02040503050201020203" pitchFamily="18" charset="-78"/>
              <a:cs typeface="Adobe Arabic" panose="02040503050201020203" pitchFamily="18" charset="-78"/>
            </a:rPr>
            <a:t>DT: 0.932		KNN: 0.906</a:t>
          </a:r>
        </a:p>
        <a:p>
          <a:pPr lvl="0" algn="ctr" defTabSz="622300">
            <a:lnSpc>
              <a:spcPct val="90000"/>
            </a:lnSpc>
            <a:spcBef>
              <a:spcPct val="0"/>
            </a:spcBef>
            <a:spcAft>
              <a:spcPct val="35000"/>
            </a:spcAft>
          </a:pPr>
          <a:r>
            <a:rPr lang="en-US" sz="1400" kern="1200" dirty="0" smtClean="0">
              <a:latin typeface="Adobe Arabic" panose="02040503050201020203" pitchFamily="18" charset="-78"/>
              <a:cs typeface="Adobe Arabic" panose="02040503050201020203" pitchFamily="18" charset="-78"/>
            </a:rPr>
            <a:t>SVM: 0.9		LG: 0.898</a:t>
          </a:r>
        </a:p>
      </dsp:txBody>
      <dsp:txXfrm>
        <a:off x="7800805" y="3558526"/>
        <a:ext cx="2094196" cy="728417"/>
      </dsp:txXfrm>
    </dsp:sp>
    <dsp:sp modelId="{1FD31F65-8353-4727-87CB-471832A6BD1A}">
      <dsp:nvSpPr>
        <dsp:cNvPr id="0" name=""/>
        <dsp:cNvSpPr/>
      </dsp:nvSpPr>
      <dsp:spPr>
        <a:xfrm>
          <a:off x="100546" y="4418504"/>
          <a:ext cx="2392644" cy="77463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lvl="0" algn="ctr" defTabSz="800100">
            <a:lnSpc>
              <a:spcPct val="90000"/>
            </a:lnSpc>
            <a:spcBef>
              <a:spcPct val="0"/>
            </a:spcBef>
            <a:spcAft>
              <a:spcPct val="35000"/>
            </a:spcAft>
          </a:pPr>
          <a:r>
            <a:rPr lang="en-US" sz="1800" kern="1200" dirty="0" smtClean="0">
              <a:latin typeface="Adobe Arabic" panose="02040503050201020203" pitchFamily="18" charset="-78"/>
              <a:cs typeface="Adobe Arabic" panose="02040503050201020203" pitchFamily="18" charset="-78"/>
            </a:rPr>
            <a:t>Model Validation</a:t>
          </a:r>
          <a:endParaRPr lang="en-US" sz="1800" kern="1200" dirty="0">
            <a:latin typeface="Adobe Arabic" panose="02040503050201020203" pitchFamily="18" charset="-78"/>
            <a:cs typeface="Adobe Arabic" panose="02040503050201020203" pitchFamily="18" charset="-78"/>
          </a:endParaRPr>
        </a:p>
      </dsp:txBody>
      <dsp:txXfrm>
        <a:off x="487865" y="4418504"/>
        <a:ext cx="1618006" cy="774638"/>
      </dsp:txXfrm>
    </dsp:sp>
    <dsp:sp modelId="{8DD732B6-AFAE-4348-9292-8188B15D5510}">
      <dsp:nvSpPr>
        <dsp:cNvPr id="0" name=""/>
        <dsp:cNvSpPr/>
      </dsp:nvSpPr>
      <dsp:spPr>
        <a:xfrm>
          <a:off x="2241433" y="4441614"/>
          <a:ext cx="2822613" cy="7284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240" tIns="7620" rIns="0" bIns="7620" numCol="1" spcCol="1270" anchor="ctr" anchorCtr="0">
          <a:noAutofit/>
        </a:bodyPr>
        <a:lstStyle/>
        <a:p>
          <a:pPr lvl="0" algn="ctr" defTabSz="533400">
            <a:lnSpc>
              <a:spcPct val="90000"/>
            </a:lnSpc>
            <a:spcBef>
              <a:spcPct val="0"/>
            </a:spcBef>
            <a:spcAft>
              <a:spcPct val="35000"/>
            </a:spcAft>
          </a:pPr>
          <a:r>
            <a:rPr lang="en-US" sz="1200" b="1" kern="1200" dirty="0" smtClean="0">
              <a:latin typeface="Adobe Arabic" panose="02040503050201020203" pitchFamily="18" charset="-78"/>
              <a:cs typeface="Adobe Arabic" panose="02040503050201020203" pitchFamily="18" charset="-78"/>
            </a:rPr>
            <a:t>Testing</a:t>
          </a:r>
          <a:r>
            <a:rPr lang="en-US" sz="1200" b="1" kern="1200" baseline="0" dirty="0" smtClean="0">
              <a:latin typeface="Adobe Arabic" panose="02040503050201020203" pitchFamily="18" charset="-78"/>
              <a:cs typeface="Adobe Arabic" panose="02040503050201020203" pitchFamily="18" charset="-78"/>
            </a:rPr>
            <a:t>: F1, Accuracy, and ROC-AUC:</a:t>
          </a:r>
        </a:p>
        <a:p>
          <a:pPr lvl="0" algn="ctr" defTabSz="533400">
            <a:lnSpc>
              <a:spcPct val="90000"/>
            </a:lnSpc>
            <a:spcBef>
              <a:spcPct val="0"/>
            </a:spcBef>
            <a:spcAft>
              <a:spcPct val="35000"/>
            </a:spcAft>
          </a:pPr>
          <a:r>
            <a:rPr lang="en-US" sz="1200" kern="1200" baseline="0" dirty="0" smtClean="0">
              <a:latin typeface="Adobe Arabic" panose="02040503050201020203" pitchFamily="18" charset="-78"/>
              <a:cs typeface="Adobe Arabic" panose="02040503050201020203" pitchFamily="18" charset="-78"/>
            </a:rPr>
            <a:t>DT: 0.80, 0.61, 0.60	KNN: 0.83, 0.78, 0.72</a:t>
          </a:r>
        </a:p>
        <a:p>
          <a:pPr lvl="0" algn="ctr" defTabSz="533400">
            <a:lnSpc>
              <a:spcPct val="90000"/>
            </a:lnSpc>
            <a:spcBef>
              <a:spcPct val="0"/>
            </a:spcBef>
            <a:spcAft>
              <a:spcPct val="35000"/>
            </a:spcAft>
          </a:pPr>
          <a:r>
            <a:rPr lang="en-US" sz="1200" kern="1200" baseline="0" dirty="0" smtClean="0">
              <a:latin typeface="Adobe Arabic" panose="02040503050201020203" pitchFamily="18" charset="-78"/>
              <a:cs typeface="Adobe Arabic" panose="02040503050201020203" pitchFamily="18" charset="-78"/>
            </a:rPr>
            <a:t>SVM: 0.89, 0.83, 0.75	LG: 0.89, 0.83, 0.71</a:t>
          </a:r>
          <a:endParaRPr lang="en-US" sz="1200" kern="1200" dirty="0">
            <a:latin typeface="Adobe Arabic" panose="02040503050201020203" pitchFamily="18" charset="-78"/>
            <a:cs typeface="Adobe Arabic" panose="02040503050201020203" pitchFamily="18" charset="-78"/>
          </a:endParaRPr>
        </a:p>
      </dsp:txBody>
      <dsp:txXfrm>
        <a:off x="2605642" y="4441614"/>
        <a:ext cx="2094196" cy="728417"/>
      </dsp:txXfrm>
    </dsp:sp>
    <dsp:sp modelId="{9FF70949-4AF9-4D12-B516-E68B4C191C70}">
      <dsp:nvSpPr>
        <dsp:cNvPr id="0" name=""/>
        <dsp:cNvSpPr/>
      </dsp:nvSpPr>
      <dsp:spPr>
        <a:xfrm>
          <a:off x="4839014" y="4441016"/>
          <a:ext cx="2827243" cy="729613"/>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240" tIns="7620" rIns="0" bIns="7620" numCol="1" spcCol="1270" anchor="ctr" anchorCtr="0">
          <a:noAutofit/>
        </a:bodyPr>
        <a:lstStyle/>
        <a:p>
          <a:pPr lvl="0" algn="ctr" defTabSz="533400">
            <a:lnSpc>
              <a:spcPct val="90000"/>
            </a:lnSpc>
            <a:spcBef>
              <a:spcPct val="0"/>
            </a:spcBef>
            <a:spcAft>
              <a:spcPct val="35000"/>
            </a:spcAft>
          </a:pPr>
          <a:r>
            <a:rPr lang="en-US" sz="1200" b="1" kern="1200" dirty="0" smtClean="0">
              <a:latin typeface="Adobe Arabic" panose="02040503050201020203" pitchFamily="18" charset="-78"/>
              <a:cs typeface="Adobe Arabic" panose="02040503050201020203" pitchFamily="18" charset="-78"/>
            </a:rPr>
            <a:t>Evaluation:</a:t>
          </a:r>
        </a:p>
        <a:p>
          <a:pPr lvl="0" algn="ctr" defTabSz="533400">
            <a:lnSpc>
              <a:spcPct val="90000"/>
            </a:lnSpc>
            <a:spcBef>
              <a:spcPct val="0"/>
            </a:spcBef>
            <a:spcAft>
              <a:spcPct val="35000"/>
            </a:spcAft>
          </a:pPr>
          <a:r>
            <a:rPr lang="en-US" sz="1200" kern="1200" dirty="0" smtClean="0">
              <a:latin typeface="Adobe Arabic" panose="02040503050201020203" pitchFamily="18" charset="-78"/>
              <a:cs typeface="Adobe Arabic" panose="02040503050201020203" pitchFamily="18" charset="-78"/>
            </a:rPr>
            <a:t>Discrepancies in F1 scoring between training and testing for models Decision Tree and KNN suggest over ‘overfitting’.</a:t>
          </a:r>
          <a:endParaRPr lang="en-US" sz="1200" kern="1200" dirty="0">
            <a:latin typeface="Adobe Arabic" panose="02040503050201020203" pitchFamily="18" charset="-78"/>
            <a:cs typeface="Adobe Arabic" panose="02040503050201020203" pitchFamily="18" charset="-78"/>
          </a:endParaRPr>
        </a:p>
      </dsp:txBody>
      <dsp:txXfrm>
        <a:off x="5203821" y="4441016"/>
        <a:ext cx="2097630" cy="729613"/>
      </dsp:txXfrm>
    </dsp:sp>
    <dsp:sp modelId="{94B51496-27FD-4A87-BB16-B5AC8BE3CC72}">
      <dsp:nvSpPr>
        <dsp:cNvPr id="0" name=""/>
        <dsp:cNvSpPr/>
      </dsp:nvSpPr>
      <dsp:spPr>
        <a:xfrm>
          <a:off x="7441225" y="4441016"/>
          <a:ext cx="2827243" cy="729613"/>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240" tIns="7620" rIns="0" bIns="7620" numCol="1" spcCol="1270" anchor="ctr" anchorCtr="0">
          <a:noAutofit/>
        </a:bodyPr>
        <a:lstStyle/>
        <a:p>
          <a:pPr lvl="0" algn="ctr" defTabSz="533400">
            <a:lnSpc>
              <a:spcPct val="90000"/>
            </a:lnSpc>
            <a:spcBef>
              <a:spcPct val="0"/>
            </a:spcBef>
            <a:spcAft>
              <a:spcPct val="35000"/>
            </a:spcAft>
          </a:pPr>
          <a:r>
            <a:rPr lang="en-US" sz="1200" b="1" kern="1200" dirty="0" smtClean="0">
              <a:latin typeface="Adobe Arabic" panose="02040503050201020203" pitchFamily="18" charset="-78"/>
              <a:cs typeface="Adobe Arabic" panose="02040503050201020203" pitchFamily="18" charset="-78"/>
            </a:rPr>
            <a:t>Selection:</a:t>
          </a:r>
        </a:p>
        <a:p>
          <a:pPr lvl="0" algn="ctr" defTabSz="533400">
            <a:lnSpc>
              <a:spcPct val="90000"/>
            </a:lnSpc>
            <a:spcBef>
              <a:spcPct val="0"/>
            </a:spcBef>
            <a:spcAft>
              <a:spcPct val="35000"/>
            </a:spcAft>
          </a:pPr>
          <a:r>
            <a:rPr lang="en-US" sz="1200" kern="1200" dirty="0" smtClean="0">
              <a:latin typeface="Adobe Arabic" panose="02040503050201020203" pitchFamily="18" charset="-78"/>
              <a:cs typeface="Adobe Arabic" panose="02040503050201020203" pitchFamily="18" charset="-78"/>
            </a:rPr>
            <a:t>With a good balance between training and testing performance, the </a:t>
          </a:r>
          <a:r>
            <a:rPr lang="en-US" sz="1200" b="1" kern="1200" dirty="0" smtClean="0">
              <a:latin typeface="Adobe Arabic" panose="02040503050201020203" pitchFamily="18" charset="-78"/>
              <a:cs typeface="Adobe Arabic" panose="02040503050201020203" pitchFamily="18" charset="-78"/>
            </a:rPr>
            <a:t>Support Vector Machine</a:t>
          </a:r>
          <a:r>
            <a:rPr lang="en-US" sz="1200" kern="1200" dirty="0" smtClean="0">
              <a:latin typeface="Adobe Arabic" panose="02040503050201020203" pitchFamily="18" charset="-78"/>
              <a:cs typeface="Adobe Arabic" panose="02040503050201020203" pitchFamily="18" charset="-78"/>
            </a:rPr>
            <a:t> appears to be the best model.</a:t>
          </a:r>
          <a:endParaRPr lang="en-US" sz="1200" kern="1200" dirty="0">
            <a:latin typeface="Adobe Arabic" panose="02040503050201020203" pitchFamily="18" charset="-78"/>
            <a:cs typeface="Adobe Arabic" panose="02040503050201020203" pitchFamily="18" charset="-78"/>
          </a:endParaRPr>
        </a:p>
      </dsp:txBody>
      <dsp:txXfrm>
        <a:off x="7806032" y="4441016"/>
        <a:ext cx="2097630" cy="729613"/>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8/layout/CaptionedPictures">
  <dgm:title val=""/>
  <dgm:desc val=""/>
  <dgm:catLst>
    <dgm:cat type="picture" pri="5000"/>
    <dgm:cat type="pictureconvert" pri="50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60" srcId="0" destId="10" srcOrd="0" destOrd="0"/>
        <dgm:cxn modelId="12" srcId="10" destId="11" srcOrd="0" destOrd="0"/>
        <dgm:cxn modelId="7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 modelId="40">
          <dgm:prSet phldr="1"/>
        </dgm:pt>
        <dgm:pt modelId="4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 modelId="90" srcId="0" destId="40" srcOrd="3" destOrd="0"/>
        <dgm:cxn modelId="42" srcId="40" destId="41" srcOrd="0" destOrd="0"/>
      </dgm:cxnLst>
      <dgm:bg/>
      <dgm:whole/>
    </dgm:dataModel>
  </dgm:clrData>
  <dgm:layoutNode name="Name0">
    <dgm:varLst>
      <dgm:chMax/>
      <dgm:chPref/>
      <dgm:dir/>
    </dgm:varLst>
    <dgm:choose name="Name1">
      <dgm:if name="Name2" func="var" arg="dir" op="equ" val="norm">
        <dgm:alg type="snake">
          <dgm:param type="off" val="ctr"/>
        </dgm:alg>
      </dgm:if>
      <dgm:else name="Name3">
        <dgm:alg type="snake">
          <dgm:param type="grDir" val="tR"/>
          <dgm:param type="off" val="ctr"/>
        </dgm:alg>
      </dgm:else>
    </dgm:choose>
    <dgm:shape xmlns:r="http://schemas.openxmlformats.org/officeDocument/2006/relationships" r:blip="">
      <dgm:adjLst/>
    </dgm:shape>
    <dgm:constrLst>
      <dgm:constr type="primFontSz" for="des" forName="Parent" op="equ"/>
      <dgm:constr type="primFontSz" for="des" forName="Child" refType="primFontSz" refFor="des" refForName="Parent" op="lte"/>
      <dgm:constr type="w" for="ch" forName="composite" refType="w"/>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varLst>
          <dgm:chMax val="1"/>
          <dgm:chPref val="1"/>
        </dgm:varLst>
        <dgm:alg type="composite">
          <dgm:param type="ar" val="0.85"/>
        </dgm:alg>
        <dgm:shape xmlns:r="http://schemas.openxmlformats.org/officeDocument/2006/relationships" r:blip="">
          <dgm:adjLst/>
        </dgm:shape>
        <dgm:constrLst>
          <dgm:constr type="l" for="ch" forName="Accent" refType="w" fact="0"/>
          <dgm:constr type="t" for="ch" forName="Accent" refType="h" fact="0"/>
          <dgm:constr type="w" for="ch" forName="Accent" refType="w"/>
          <dgm:constr type="h" for="ch" forName="Accent" refType="h"/>
          <dgm:constr type="l" for="ch" forName="Image" refType="w" fact="0.05"/>
          <dgm:constr type="t" for="ch" forName="Image" refType="h" fact="0.04"/>
          <dgm:constr type="w" for="ch" forName="Image" refType="w" fact="0.9"/>
          <dgm:constr type="h" for="ch" forName="Image" refType="h" fact="0.65"/>
          <dgm:constr type="l" for="ch" forName="ChildComposite" refType="w" fact="0.05"/>
          <dgm:constr type="t" for="ch" forName="ChildComposite" refType="h" fact="0.69"/>
          <dgm:constr type="w" for="ch" forName="ChildComposite" refType="w" fact="0.9"/>
          <dgm:constr type="h" for="ch" forName="ChildComposite" refType="h" fact="0.27"/>
        </dgm:constrLst>
        <dgm:layoutNode name="Accent" styleLbl="trAlignAcc1">
          <dgm:varLst>
            <dgm:chMax val="0"/>
            <dgm:chPref val="0"/>
          </dgm:varLst>
          <dgm:alg type="sp"/>
          <dgm:shape xmlns:r="http://schemas.openxmlformats.org/officeDocument/2006/relationships" type="rect" r:blip="">
            <dgm:adjLst/>
          </dgm:shape>
          <dgm:presOf/>
        </dgm:layoutNode>
        <dgm:layoutNode name="Image" styleLbl="alignImgPlace1">
          <dgm:varLst>
            <dgm:chMax val="0"/>
            <dgm:chPref val="0"/>
          </dgm:varLst>
          <dgm:alg type="sp"/>
          <dgm:shape xmlns:r="http://schemas.openxmlformats.org/officeDocument/2006/relationships" type="rect" r:blip="" blipPhldr="1">
            <dgm:adjLst/>
          </dgm:shape>
          <dgm:presOf/>
        </dgm:layoutNode>
        <dgm:layoutNode name="ChildComposite">
          <dgm:alg type="composite"/>
          <dgm:shape xmlns:r="http://schemas.openxmlformats.org/officeDocument/2006/relationships" r:blip="">
            <dgm:adjLst/>
          </dgm:shape>
          <dgm:choose name="Name4">
            <dgm:if name="Name5" axis="ch" ptType="node" func="cnt" op="gte" val="1">
              <dgm:constrLst>
                <dgm:constr type="l" for="ch" forName="Parent" refType="w" fact="0"/>
                <dgm:constr type="t" for="ch" forName="Parent" refType="h" fact="0"/>
                <dgm:constr type="w" for="ch" forName="Parent" refType="w"/>
                <dgm:constr type="h" for="ch" forName="Parent" refType="h" fact="0.3704"/>
                <dgm:constr type="l" for="ch" forName="Child" refType="w" fact="0"/>
                <dgm:constr type="t" for="ch" forName="Child" refType="h" fact="0.3704"/>
                <dgm:constr type="w" for="ch" forName="Child" refType="w"/>
                <dgm:constr type="h" for="ch" forName="Child" refType="h" fact="0.6296"/>
              </dgm:constrLst>
            </dgm:if>
            <dgm:else name="Name6">
              <dgm:constrLst>
                <dgm:constr type="l" for="ch" forName="Parent" refType="w" fact="0"/>
                <dgm:constr type="t" for="ch" forName="Parent" refType="h" fact="0"/>
                <dgm:constr type="w" for="ch" forName="Parent" refType="w"/>
                <dgm:constr type="h" for="ch" forName="Parent" refType="h"/>
                <dgm:constr type="l" for="ch" forName="Child" refType="w" fact="0"/>
                <dgm:constr type="t" for="ch" forName="Child" refType="h" fact="0"/>
                <dgm:constr type="w" for="ch" forName="Child" refType="w" fact="0"/>
                <dgm:constr type="h" for="ch" forName="Child" refType="h" fact="0"/>
              </dgm:constrLst>
            </dgm:else>
          </dgm:choose>
          <dgm:layoutNode name="Child" styleLbl="node1">
            <dgm:varLst>
              <dgm:chMax val="0"/>
              <dgm:chPref val="0"/>
              <dgm:bulletEnabled val="1"/>
            </dgm:varLst>
            <dgm:choose name="Name7">
              <dgm:if name="Name8" axis="ch" ptType="node" func="cnt" op="gt" val="1">
                <dgm:alg type="tx">
                  <dgm:param type="parTxLTRAlign" val="l"/>
                  <dgm:param type="parTxRTLAlign" val="r"/>
                  <dgm:param type="txAnchorVert" val="mid"/>
                  <dgm:param type="txAnchorVertCh" val="mid"/>
                </dgm:alg>
              </dgm:if>
              <dgm:else name="Name9">
                <dgm:alg type="tx">
                  <dgm:param type="parTxLTRAlign" val="ctr"/>
                  <dgm:param type="parTxRTLAlign" val="ctr"/>
                  <dgm:param type="shpTxLTRAlignCh" val="l"/>
                  <dgm:param type="shpTxRTLAlignCh" val="r"/>
                  <dgm:param type="txAnchorVert" val="mid"/>
                  <dgm:param type="txAnchorVertCh" val="mid"/>
                </dgm:alg>
              </dgm:else>
            </dgm:choose>
            <dgm:choose name="Name10">
              <dgm:if name="Name11" axis="ch" ptType="node" func="cnt" op="gte" val="1">
                <dgm:shape xmlns:r="http://schemas.openxmlformats.org/officeDocument/2006/relationships" type="rect" r:blip="">
                  <dgm:adjLst/>
                </dgm:shape>
              </dgm:if>
              <dgm:else name="Name12">
                <dgm:shape xmlns:r="http://schemas.openxmlformats.org/officeDocument/2006/relationships" type="rect" r:blip="" hideGeom="1">
                  <dgm:adjLst/>
                </dgm:shape>
              </dgm:else>
            </dgm:choose>
            <dgm:choose name="Name13">
              <dgm:if name="Name14" axis="ch" ptType="node" func="cnt" op="gte" val="1">
                <dgm:presOf axis="des" ptType="node"/>
              </dgm:if>
              <dgm:else name="Name15">
                <dgm:presOf/>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 styleLbl="revTx">
            <dgm:varLst>
              <dgm:chMax val="1"/>
              <dgm:chPref val="0"/>
              <dgm:bulletEnabled val="1"/>
            </dgm:varLst>
            <dgm:alg type="tx">
              <dgm:param type="shpTxLTRAlignCh" val="ctr"/>
              <dgm:param type="txAnchorVert" val="mid"/>
            </dgm:alg>
            <dgm:shape xmlns:r="http://schemas.openxmlformats.org/officeDocument/2006/relationships" type="rect"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8" name="PlaceHolder 1"/>
          <p:cNvSpPr>
            <a:spLocks noGrp="1" noRot="1" noChangeAspect="1"/>
          </p:cNvSpPr>
          <p:nvPr>
            <p:ph type="sldImg"/>
          </p:nvPr>
        </p:nvSpPr>
        <p:spPr>
          <a:xfrm>
            <a:off x="533520" y="764280"/>
            <a:ext cx="6704640" cy="3771360"/>
          </a:xfrm>
          <a:prstGeom prst="rect">
            <a:avLst/>
          </a:prstGeom>
        </p:spPr>
        <p:txBody>
          <a:bodyPr lIns="0" tIns="0" rIns="0" bIns="0" anchor="ctr">
            <a:noAutofit/>
          </a:bodyPr>
          <a:lstStyle/>
          <a:p>
            <a:r>
              <a:rPr lang="en-US" sz="1800" b="0" strike="noStrike" spc="-1">
                <a:solidFill>
                  <a:srgbClr val="000000"/>
                </a:solidFill>
                <a:latin typeface="Calibri"/>
              </a:rPr>
              <a:t>Click to move the slide</a:t>
            </a:r>
          </a:p>
        </p:txBody>
      </p:sp>
      <p:sp>
        <p:nvSpPr>
          <p:cNvPr id="159" name="PlaceHolder 2"/>
          <p:cNvSpPr>
            <a:spLocks noGrp="1"/>
          </p:cNvSpPr>
          <p:nvPr>
            <p:ph type="body"/>
          </p:nvPr>
        </p:nvSpPr>
        <p:spPr>
          <a:xfrm>
            <a:off x="777240" y="4777560"/>
            <a:ext cx="6217560" cy="4525920"/>
          </a:xfrm>
          <a:prstGeom prst="rect">
            <a:avLst/>
          </a:prstGeom>
        </p:spPr>
        <p:txBody>
          <a:bodyPr lIns="0" tIns="0" rIns="0" bIns="0">
            <a:noAutofit/>
          </a:bodyPr>
          <a:lstStyle/>
          <a:p>
            <a:r>
              <a:rPr lang="en-US" sz="2000" b="0" strike="noStrike" spc="-1">
                <a:latin typeface="Arial"/>
              </a:rPr>
              <a:t>Click to edit the notes format</a:t>
            </a:r>
          </a:p>
        </p:txBody>
      </p:sp>
      <p:sp>
        <p:nvSpPr>
          <p:cNvPr id="160" name="PlaceHolder 3"/>
          <p:cNvSpPr>
            <a:spLocks noGrp="1"/>
          </p:cNvSpPr>
          <p:nvPr>
            <p:ph type="hdr"/>
          </p:nvPr>
        </p:nvSpPr>
        <p:spPr>
          <a:xfrm>
            <a:off x="0" y="0"/>
            <a:ext cx="3372840" cy="502560"/>
          </a:xfrm>
          <a:prstGeom prst="rect">
            <a:avLst/>
          </a:prstGeom>
        </p:spPr>
        <p:txBody>
          <a:bodyPr lIns="0" tIns="0" rIns="0" bIns="0">
            <a:noAutofit/>
          </a:bodyPr>
          <a:lstStyle/>
          <a:p>
            <a:r>
              <a:rPr lang="en-US" sz="1400" b="0" strike="noStrike" spc="-1">
                <a:latin typeface="Times New Roman"/>
              </a:rPr>
              <a:t>&lt;header&gt;</a:t>
            </a:r>
          </a:p>
        </p:txBody>
      </p:sp>
      <p:sp>
        <p:nvSpPr>
          <p:cNvPr id="161" name="PlaceHolder 4"/>
          <p:cNvSpPr>
            <a:spLocks noGrp="1"/>
          </p:cNvSpPr>
          <p:nvPr>
            <p:ph type="dt"/>
          </p:nvPr>
        </p:nvSpPr>
        <p:spPr>
          <a:xfrm>
            <a:off x="4399200" y="0"/>
            <a:ext cx="3372840" cy="502560"/>
          </a:xfrm>
          <a:prstGeom prst="rect">
            <a:avLst/>
          </a:prstGeom>
        </p:spPr>
        <p:txBody>
          <a:bodyPr lIns="0" tIns="0" rIns="0" bIns="0">
            <a:noAutofit/>
          </a:bodyPr>
          <a:lstStyle/>
          <a:p>
            <a:pPr algn="r"/>
            <a:r>
              <a:rPr lang="en-US" sz="1400" b="0" strike="noStrike" spc="-1">
                <a:latin typeface="Times New Roman"/>
              </a:rPr>
              <a:t>&lt;date/time&gt;</a:t>
            </a:r>
          </a:p>
        </p:txBody>
      </p:sp>
      <p:sp>
        <p:nvSpPr>
          <p:cNvPr id="162" name="PlaceHolder 5"/>
          <p:cNvSpPr>
            <a:spLocks noGrp="1"/>
          </p:cNvSpPr>
          <p:nvPr>
            <p:ph type="ftr"/>
          </p:nvPr>
        </p:nvSpPr>
        <p:spPr>
          <a:xfrm>
            <a:off x="0" y="9555480"/>
            <a:ext cx="3372840" cy="502560"/>
          </a:xfrm>
          <a:prstGeom prst="rect">
            <a:avLst/>
          </a:prstGeom>
        </p:spPr>
        <p:txBody>
          <a:bodyPr lIns="0" tIns="0" rIns="0" bIns="0" anchor="b">
            <a:noAutofit/>
          </a:bodyPr>
          <a:lstStyle/>
          <a:p>
            <a:r>
              <a:rPr lang="en-US" sz="1400" b="0" strike="noStrike" spc="-1">
                <a:latin typeface="Times New Roman"/>
              </a:rPr>
              <a:t>&lt;footer&gt;</a:t>
            </a:r>
          </a:p>
        </p:txBody>
      </p:sp>
      <p:sp>
        <p:nvSpPr>
          <p:cNvPr id="163" name="PlaceHolder 6"/>
          <p:cNvSpPr>
            <a:spLocks noGrp="1"/>
          </p:cNvSpPr>
          <p:nvPr>
            <p:ph type="sldNum"/>
          </p:nvPr>
        </p:nvSpPr>
        <p:spPr>
          <a:xfrm>
            <a:off x="4399200" y="9555480"/>
            <a:ext cx="3372840" cy="502560"/>
          </a:xfrm>
          <a:prstGeom prst="rect">
            <a:avLst/>
          </a:prstGeom>
        </p:spPr>
        <p:txBody>
          <a:bodyPr lIns="0" tIns="0" rIns="0" bIns="0" anchor="b">
            <a:noAutofit/>
          </a:bodyPr>
          <a:lstStyle/>
          <a:p>
            <a:pPr algn="r"/>
            <a:fld id="{AA01B152-99B9-4C3C-AD85-8D49967B8067}" type="slidenum">
              <a:rPr lang="en-US" sz="1400" b="0" strike="noStrike" spc="-1">
                <a:latin typeface="Times New Roman"/>
              </a:rPr>
              <a:t>‹#›</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PlaceHolder 1"/>
          <p:cNvSpPr>
            <a:spLocks noGrp="1" noRot="1" noChangeAspect="1"/>
          </p:cNvSpPr>
          <p:nvPr>
            <p:ph type="sldImg"/>
          </p:nvPr>
        </p:nvSpPr>
        <p:spPr>
          <a:xfrm>
            <a:off x="685800" y="1143000"/>
            <a:ext cx="5486400" cy="3086100"/>
          </a:xfrm>
          <a:prstGeom prst="rect">
            <a:avLst/>
          </a:prstGeom>
        </p:spPr>
      </p:sp>
      <p:sp>
        <p:nvSpPr>
          <p:cNvPr id="296" name="PlaceHolder 2"/>
          <p:cNvSpPr>
            <a:spLocks noGrp="1"/>
          </p:cNvSpPr>
          <p:nvPr>
            <p:ph type="body"/>
          </p:nvPr>
        </p:nvSpPr>
        <p:spPr>
          <a:xfrm>
            <a:off x="685800" y="4400640"/>
            <a:ext cx="5486040" cy="3600000"/>
          </a:xfrm>
          <a:prstGeom prst="rect">
            <a:avLst/>
          </a:prstGeom>
        </p:spPr>
        <p:txBody>
          <a:bodyPr>
            <a:noAutofit/>
          </a:bodyPr>
          <a:lstStyle/>
          <a:p>
            <a:endParaRPr lang="en-US" sz="2000" b="0" strike="noStrike" spc="-1">
              <a:latin typeface="Arial"/>
            </a:endParaRPr>
          </a:p>
        </p:txBody>
      </p:sp>
      <p:sp>
        <p:nvSpPr>
          <p:cNvPr id="297"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83370720-3697-4C7A-8B8F-4C8138D61A8B}" type="slidenum">
              <a:rPr lang="en-US" sz="1200" b="0" strike="noStrike" spc="-1">
                <a:latin typeface="Times New Roman"/>
              </a:rPr>
              <a:t>2</a:t>
            </a:fld>
            <a:endParaRPr lang="en-US" sz="1200" b="0" strike="noStrike" spc="-1">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8" name="PlaceHolder 1"/>
          <p:cNvSpPr>
            <a:spLocks noGrp="1" noRot="1" noChangeAspect="1"/>
          </p:cNvSpPr>
          <p:nvPr>
            <p:ph type="sldImg"/>
          </p:nvPr>
        </p:nvSpPr>
        <p:spPr>
          <a:xfrm>
            <a:off x="685800" y="1143000"/>
            <a:ext cx="5486400" cy="3086100"/>
          </a:xfrm>
          <a:prstGeom prst="rect">
            <a:avLst/>
          </a:prstGeom>
        </p:spPr>
      </p:sp>
      <p:sp>
        <p:nvSpPr>
          <p:cNvPr id="299" name="PlaceHolder 2"/>
          <p:cNvSpPr>
            <a:spLocks noGrp="1"/>
          </p:cNvSpPr>
          <p:nvPr>
            <p:ph type="body"/>
          </p:nvPr>
        </p:nvSpPr>
        <p:spPr>
          <a:xfrm>
            <a:off x="685800" y="4400640"/>
            <a:ext cx="5486040" cy="3600000"/>
          </a:xfrm>
          <a:prstGeom prst="rect">
            <a:avLst/>
          </a:prstGeom>
        </p:spPr>
        <p:txBody>
          <a:bodyPr>
            <a:noAutofit/>
          </a:bodyPr>
          <a:lstStyle/>
          <a:p>
            <a:endParaRPr lang="en-US" sz="2000" b="0" strike="noStrike" spc="-1">
              <a:latin typeface="Arial"/>
            </a:endParaRPr>
          </a:p>
        </p:txBody>
      </p:sp>
      <p:sp>
        <p:nvSpPr>
          <p:cNvPr id="300"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EBB1638D-D2E1-45A7-BF85-BE89365D5073}" type="slidenum">
              <a:rPr lang="en-US" sz="1200" b="0" strike="noStrike" spc="-1">
                <a:latin typeface="Times New Roman"/>
              </a:rPr>
              <a:t>6</a:t>
            </a:fld>
            <a:endParaRPr lang="en-US" sz="1200" b="0" strike="noStrike" spc="-1">
              <a:latin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 name="PlaceHolder 1"/>
          <p:cNvSpPr>
            <a:spLocks noGrp="1" noRot="1" noChangeAspect="1"/>
          </p:cNvSpPr>
          <p:nvPr>
            <p:ph type="sldImg"/>
          </p:nvPr>
        </p:nvSpPr>
        <p:spPr>
          <a:xfrm>
            <a:off x="685800" y="1143000"/>
            <a:ext cx="5486400" cy="3086100"/>
          </a:xfrm>
          <a:prstGeom prst="rect">
            <a:avLst/>
          </a:prstGeom>
        </p:spPr>
      </p:sp>
      <p:sp>
        <p:nvSpPr>
          <p:cNvPr id="302" name="PlaceHolder 2"/>
          <p:cNvSpPr>
            <a:spLocks noGrp="1"/>
          </p:cNvSpPr>
          <p:nvPr>
            <p:ph type="body"/>
          </p:nvPr>
        </p:nvSpPr>
        <p:spPr>
          <a:xfrm>
            <a:off x="685800" y="4400640"/>
            <a:ext cx="5486040" cy="3600000"/>
          </a:xfrm>
          <a:prstGeom prst="rect">
            <a:avLst/>
          </a:prstGeom>
        </p:spPr>
        <p:txBody>
          <a:bodyPr>
            <a:noAutofit/>
          </a:bodyPr>
          <a:lstStyle/>
          <a:p>
            <a:endParaRPr lang="en-US" sz="2000" b="0" strike="noStrike" spc="-1">
              <a:latin typeface="Arial"/>
            </a:endParaRPr>
          </a:p>
        </p:txBody>
      </p:sp>
      <p:sp>
        <p:nvSpPr>
          <p:cNvPr id="303"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F9CB94D0-3A30-451C-9F0A-B0524F433476}" type="slidenum">
              <a:rPr lang="en-US" sz="1200" b="0" strike="noStrike" spc="-1">
                <a:latin typeface="Times New Roman"/>
              </a:rPr>
              <a:t>16</a:t>
            </a:fld>
            <a:endParaRPr lang="en-US" sz="1200" b="0" strike="noStrike" spc="-1">
              <a:latin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 name="PlaceHolder 1"/>
          <p:cNvSpPr>
            <a:spLocks noGrp="1" noRot="1" noChangeAspect="1"/>
          </p:cNvSpPr>
          <p:nvPr>
            <p:ph type="sldImg"/>
          </p:nvPr>
        </p:nvSpPr>
        <p:spPr>
          <a:xfrm>
            <a:off x="685800" y="1143000"/>
            <a:ext cx="5486400" cy="3086100"/>
          </a:xfrm>
          <a:prstGeom prst="rect">
            <a:avLst/>
          </a:prstGeom>
        </p:spPr>
      </p:sp>
      <p:sp>
        <p:nvSpPr>
          <p:cNvPr id="305" name="PlaceHolder 2"/>
          <p:cNvSpPr>
            <a:spLocks noGrp="1"/>
          </p:cNvSpPr>
          <p:nvPr>
            <p:ph type="body"/>
          </p:nvPr>
        </p:nvSpPr>
        <p:spPr>
          <a:xfrm>
            <a:off x="685800" y="4400640"/>
            <a:ext cx="5486040" cy="3600000"/>
          </a:xfrm>
          <a:prstGeom prst="rect">
            <a:avLst/>
          </a:prstGeom>
        </p:spPr>
        <p:txBody>
          <a:bodyPr>
            <a:noAutofit/>
          </a:bodyPr>
          <a:lstStyle/>
          <a:p>
            <a:endParaRPr lang="en-US" sz="2000" b="0" strike="noStrike" spc="-1">
              <a:latin typeface="Arial"/>
            </a:endParaRPr>
          </a:p>
        </p:txBody>
      </p:sp>
      <p:sp>
        <p:nvSpPr>
          <p:cNvPr id="306"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9F6A4764-D03A-4701-AFD1-62CB77DFC12B}" type="slidenum">
              <a:rPr lang="en-US" sz="1200" b="0" strike="noStrike" spc="-1">
                <a:latin typeface="Times New Roman"/>
              </a:rPr>
              <a:t>46</a:t>
            </a:fld>
            <a:endParaRPr lang="en-US" sz="1200" b="0" strike="noStrike" spc="-1">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25" name="PlaceHolder 2"/>
          <p:cNvSpPr>
            <a:spLocks noGrp="1"/>
          </p:cNvSpPr>
          <p:nvPr>
            <p:ph type="body"/>
          </p:nvPr>
        </p:nvSpPr>
        <p:spPr>
          <a:xfrm>
            <a:off x="838080" y="365040"/>
            <a:ext cx="773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26" name="PlaceHolder 3"/>
          <p:cNvSpPr>
            <a:spLocks noGrp="1"/>
          </p:cNvSpPr>
          <p:nvPr>
            <p:ph type="body"/>
          </p:nvPr>
        </p:nvSpPr>
        <p:spPr>
          <a:xfrm>
            <a:off x="838080" y="3400920"/>
            <a:ext cx="773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28" name="PlaceHolder 2"/>
          <p:cNvSpPr>
            <a:spLocks noGrp="1"/>
          </p:cNvSpPr>
          <p:nvPr>
            <p:ph type="body"/>
          </p:nvPr>
        </p:nvSpPr>
        <p:spPr>
          <a:xfrm>
            <a:off x="83808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29" name="PlaceHolder 3"/>
          <p:cNvSpPr>
            <a:spLocks noGrp="1"/>
          </p:cNvSpPr>
          <p:nvPr>
            <p:ph type="body"/>
          </p:nvPr>
        </p:nvSpPr>
        <p:spPr>
          <a:xfrm>
            <a:off x="480096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30" name="PlaceHolder 4"/>
          <p:cNvSpPr>
            <a:spLocks noGrp="1"/>
          </p:cNvSpPr>
          <p:nvPr>
            <p:ph type="body"/>
          </p:nvPr>
        </p:nvSpPr>
        <p:spPr>
          <a:xfrm>
            <a:off x="838080" y="340092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31" name="PlaceHolder 5"/>
          <p:cNvSpPr>
            <a:spLocks noGrp="1"/>
          </p:cNvSpPr>
          <p:nvPr>
            <p:ph type="body"/>
          </p:nvPr>
        </p:nvSpPr>
        <p:spPr>
          <a:xfrm>
            <a:off x="4800960" y="340092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33" name="PlaceHolder 2"/>
          <p:cNvSpPr>
            <a:spLocks noGrp="1"/>
          </p:cNvSpPr>
          <p:nvPr>
            <p:ph type="body"/>
          </p:nvPr>
        </p:nvSpPr>
        <p:spPr>
          <a:xfrm>
            <a:off x="838080" y="36504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34" name="PlaceHolder 3"/>
          <p:cNvSpPr>
            <a:spLocks noGrp="1"/>
          </p:cNvSpPr>
          <p:nvPr>
            <p:ph type="body"/>
          </p:nvPr>
        </p:nvSpPr>
        <p:spPr>
          <a:xfrm>
            <a:off x="3453120" y="36504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35" name="PlaceHolder 4"/>
          <p:cNvSpPr>
            <a:spLocks noGrp="1"/>
          </p:cNvSpPr>
          <p:nvPr>
            <p:ph type="body"/>
          </p:nvPr>
        </p:nvSpPr>
        <p:spPr>
          <a:xfrm>
            <a:off x="6068160" y="36504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36" name="PlaceHolder 5"/>
          <p:cNvSpPr>
            <a:spLocks noGrp="1"/>
          </p:cNvSpPr>
          <p:nvPr>
            <p:ph type="body"/>
          </p:nvPr>
        </p:nvSpPr>
        <p:spPr>
          <a:xfrm>
            <a:off x="838080" y="340092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37" name="PlaceHolder 6"/>
          <p:cNvSpPr>
            <a:spLocks noGrp="1"/>
          </p:cNvSpPr>
          <p:nvPr>
            <p:ph type="body"/>
          </p:nvPr>
        </p:nvSpPr>
        <p:spPr>
          <a:xfrm>
            <a:off x="3453120" y="340092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38" name="PlaceHolder 7"/>
          <p:cNvSpPr>
            <a:spLocks noGrp="1"/>
          </p:cNvSpPr>
          <p:nvPr>
            <p:ph type="body"/>
          </p:nvPr>
        </p:nvSpPr>
        <p:spPr>
          <a:xfrm>
            <a:off x="6068160" y="340092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43" name="PlaceHolder 2"/>
          <p:cNvSpPr>
            <a:spLocks noGrp="1"/>
          </p:cNvSpPr>
          <p:nvPr>
            <p:ph type="subTitle"/>
          </p:nvPr>
        </p:nvSpPr>
        <p:spPr>
          <a:xfrm>
            <a:off x="838080" y="365040"/>
            <a:ext cx="7733880" cy="5811480"/>
          </a:xfrm>
          <a:prstGeom prst="rect">
            <a:avLst/>
          </a:prstGeom>
        </p:spPr>
        <p:txBody>
          <a:bodyPr lIns="0" tIns="0" rIns="0" bIns="0" anchor="ctr">
            <a:spAutoFit/>
          </a:bodyPr>
          <a:lstStyle/>
          <a:p>
            <a:pPr algn="ctr"/>
            <a:endParaRPr lang="en-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45" name="PlaceHolder 2"/>
          <p:cNvSpPr>
            <a:spLocks noGrp="1"/>
          </p:cNvSpPr>
          <p:nvPr>
            <p:ph type="body"/>
          </p:nvPr>
        </p:nvSpPr>
        <p:spPr>
          <a:xfrm>
            <a:off x="838080" y="365040"/>
            <a:ext cx="7733880" cy="581148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47" name="PlaceHolder 2"/>
          <p:cNvSpPr>
            <a:spLocks noGrp="1"/>
          </p:cNvSpPr>
          <p:nvPr>
            <p:ph type="body"/>
          </p:nvPr>
        </p:nvSpPr>
        <p:spPr>
          <a:xfrm>
            <a:off x="838080" y="365040"/>
            <a:ext cx="3773880" cy="581148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48" name="PlaceHolder 3"/>
          <p:cNvSpPr>
            <a:spLocks noGrp="1"/>
          </p:cNvSpPr>
          <p:nvPr>
            <p:ph type="body"/>
          </p:nvPr>
        </p:nvSpPr>
        <p:spPr>
          <a:xfrm>
            <a:off x="4800960" y="365040"/>
            <a:ext cx="3773880" cy="581148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n-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52" name="PlaceHolder 2"/>
          <p:cNvSpPr>
            <a:spLocks noGrp="1"/>
          </p:cNvSpPr>
          <p:nvPr>
            <p:ph type="body"/>
          </p:nvPr>
        </p:nvSpPr>
        <p:spPr>
          <a:xfrm>
            <a:off x="83808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53" name="PlaceHolder 3"/>
          <p:cNvSpPr>
            <a:spLocks noGrp="1"/>
          </p:cNvSpPr>
          <p:nvPr>
            <p:ph type="body"/>
          </p:nvPr>
        </p:nvSpPr>
        <p:spPr>
          <a:xfrm>
            <a:off x="4800960" y="365040"/>
            <a:ext cx="3773880" cy="581148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54" name="PlaceHolder 4"/>
          <p:cNvSpPr>
            <a:spLocks noGrp="1"/>
          </p:cNvSpPr>
          <p:nvPr>
            <p:ph type="body"/>
          </p:nvPr>
        </p:nvSpPr>
        <p:spPr>
          <a:xfrm>
            <a:off x="838080" y="340092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4" name="PlaceHolder 2"/>
          <p:cNvSpPr>
            <a:spLocks noGrp="1"/>
          </p:cNvSpPr>
          <p:nvPr>
            <p:ph type="subTitle"/>
          </p:nvPr>
        </p:nvSpPr>
        <p:spPr>
          <a:xfrm>
            <a:off x="838080" y="365040"/>
            <a:ext cx="7733880" cy="5811480"/>
          </a:xfrm>
          <a:prstGeom prst="rect">
            <a:avLst/>
          </a:prstGeom>
        </p:spPr>
        <p:txBody>
          <a:bodyPr lIns="0" tIns="0" rIns="0" bIns="0" anchor="ctr">
            <a:spAutoFit/>
          </a:bodyPr>
          <a:lstStyle/>
          <a:p>
            <a:pPr algn="ct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56" name="PlaceHolder 2"/>
          <p:cNvSpPr>
            <a:spLocks noGrp="1"/>
          </p:cNvSpPr>
          <p:nvPr>
            <p:ph type="body"/>
          </p:nvPr>
        </p:nvSpPr>
        <p:spPr>
          <a:xfrm>
            <a:off x="838080" y="365040"/>
            <a:ext cx="3773880" cy="581148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57" name="PlaceHolder 3"/>
          <p:cNvSpPr>
            <a:spLocks noGrp="1"/>
          </p:cNvSpPr>
          <p:nvPr>
            <p:ph type="body"/>
          </p:nvPr>
        </p:nvSpPr>
        <p:spPr>
          <a:xfrm>
            <a:off x="480096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58" name="PlaceHolder 4"/>
          <p:cNvSpPr>
            <a:spLocks noGrp="1"/>
          </p:cNvSpPr>
          <p:nvPr>
            <p:ph type="body"/>
          </p:nvPr>
        </p:nvSpPr>
        <p:spPr>
          <a:xfrm>
            <a:off x="4800960" y="340092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60" name="PlaceHolder 2"/>
          <p:cNvSpPr>
            <a:spLocks noGrp="1"/>
          </p:cNvSpPr>
          <p:nvPr>
            <p:ph type="body"/>
          </p:nvPr>
        </p:nvSpPr>
        <p:spPr>
          <a:xfrm>
            <a:off x="83808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61" name="PlaceHolder 3"/>
          <p:cNvSpPr>
            <a:spLocks noGrp="1"/>
          </p:cNvSpPr>
          <p:nvPr>
            <p:ph type="body"/>
          </p:nvPr>
        </p:nvSpPr>
        <p:spPr>
          <a:xfrm>
            <a:off x="480096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62" name="PlaceHolder 4"/>
          <p:cNvSpPr>
            <a:spLocks noGrp="1"/>
          </p:cNvSpPr>
          <p:nvPr>
            <p:ph type="body"/>
          </p:nvPr>
        </p:nvSpPr>
        <p:spPr>
          <a:xfrm>
            <a:off x="838080" y="3400920"/>
            <a:ext cx="773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64" name="PlaceHolder 2"/>
          <p:cNvSpPr>
            <a:spLocks noGrp="1"/>
          </p:cNvSpPr>
          <p:nvPr>
            <p:ph type="body"/>
          </p:nvPr>
        </p:nvSpPr>
        <p:spPr>
          <a:xfrm>
            <a:off x="838080" y="365040"/>
            <a:ext cx="773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65" name="PlaceHolder 3"/>
          <p:cNvSpPr>
            <a:spLocks noGrp="1"/>
          </p:cNvSpPr>
          <p:nvPr>
            <p:ph type="body"/>
          </p:nvPr>
        </p:nvSpPr>
        <p:spPr>
          <a:xfrm>
            <a:off x="838080" y="3400920"/>
            <a:ext cx="773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67" name="PlaceHolder 2"/>
          <p:cNvSpPr>
            <a:spLocks noGrp="1"/>
          </p:cNvSpPr>
          <p:nvPr>
            <p:ph type="body"/>
          </p:nvPr>
        </p:nvSpPr>
        <p:spPr>
          <a:xfrm>
            <a:off x="83808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68" name="PlaceHolder 3"/>
          <p:cNvSpPr>
            <a:spLocks noGrp="1"/>
          </p:cNvSpPr>
          <p:nvPr>
            <p:ph type="body"/>
          </p:nvPr>
        </p:nvSpPr>
        <p:spPr>
          <a:xfrm>
            <a:off x="480096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69" name="PlaceHolder 4"/>
          <p:cNvSpPr>
            <a:spLocks noGrp="1"/>
          </p:cNvSpPr>
          <p:nvPr>
            <p:ph type="body"/>
          </p:nvPr>
        </p:nvSpPr>
        <p:spPr>
          <a:xfrm>
            <a:off x="838080" y="340092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70" name="PlaceHolder 5"/>
          <p:cNvSpPr>
            <a:spLocks noGrp="1"/>
          </p:cNvSpPr>
          <p:nvPr>
            <p:ph type="body"/>
          </p:nvPr>
        </p:nvSpPr>
        <p:spPr>
          <a:xfrm>
            <a:off x="4800960" y="340092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72" name="PlaceHolder 2"/>
          <p:cNvSpPr>
            <a:spLocks noGrp="1"/>
          </p:cNvSpPr>
          <p:nvPr>
            <p:ph type="body"/>
          </p:nvPr>
        </p:nvSpPr>
        <p:spPr>
          <a:xfrm>
            <a:off x="838080" y="36504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73" name="PlaceHolder 3"/>
          <p:cNvSpPr>
            <a:spLocks noGrp="1"/>
          </p:cNvSpPr>
          <p:nvPr>
            <p:ph type="body"/>
          </p:nvPr>
        </p:nvSpPr>
        <p:spPr>
          <a:xfrm>
            <a:off x="3453120" y="36504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74" name="PlaceHolder 4"/>
          <p:cNvSpPr>
            <a:spLocks noGrp="1"/>
          </p:cNvSpPr>
          <p:nvPr>
            <p:ph type="body"/>
          </p:nvPr>
        </p:nvSpPr>
        <p:spPr>
          <a:xfrm>
            <a:off x="6068160" y="36504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75" name="PlaceHolder 5"/>
          <p:cNvSpPr>
            <a:spLocks noGrp="1"/>
          </p:cNvSpPr>
          <p:nvPr>
            <p:ph type="body"/>
          </p:nvPr>
        </p:nvSpPr>
        <p:spPr>
          <a:xfrm>
            <a:off x="838080" y="340092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76" name="PlaceHolder 6"/>
          <p:cNvSpPr>
            <a:spLocks noGrp="1"/>
          </p:cNvSpPr>
          <p:nvPr>
            <p:ph type="body"/>
          </p:nvPr>
        </p:nvSpPr>
        <p:spPr>
          <a:xfrm>
            <a:off x="3453120" y="340092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77" name="PlaceHolder 7"/>
          <p:cNvSpPr>
            <a:spLocks noGrp="1"/>
          </p:cNvSpPr>
          <p:nvPr>
            <p:ph type="body"/>
          </p:nvPr>
        </p:nvSpPr>
        <p:spPr>
          <a:xfrm>
            <a:off x="6068160" y="340092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3"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84" name="PlaceHolder 2"/>
          <p:cNvSpPr>
            <a:spLocks noGrp="1"/>
          </p:cNvSpPr>
          <p:nvPr>
            <p:ph type="subTitle"/>
          </p:nvPr>
        </p:nvSpPr>
        <p:spPr>
          <a:xfrm>
            <a:off x="838080" y="365040"/>
            <a:ext cx="7733880" cy="5811480"/>
          </a:xfrm>
          <a:prstGeom prst="rect">
            <a:avLst/>
          </a:prstGeom>
        </p:spPr>
        <p:txBody>
          <a:bodyPr lIns="0" tIns="0" rIns="0" bIns="0" anchor="ctr">
            <a:spAutoFit/>
          </a:bodyPr>
          <a:lstStyle/>
          <a:p>
            <a:pPr algn="ctr"/>
            <a:endParaRPr lang="en-US"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86" name="PlaceHolder 2"/>
          <p:cNvSpPr>
            <a:spLocks noGrp="1"/>
          </p:cNvSpPr>
          <p:nvPr>
            <p:ph type="body"/>
          </p:nvPr>
        </p:nvSpPr>
        <p:spPr>
          <a:xfrm>
            <a:off x="838080" y="365040"/>
            <a:ext cx="7733880" cy="581148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88" name="PlaceHolder 2"/>
          <p:cNvSpPr>
            <a:spLocks noGrp="1"/>
          </p:cNvSpPr>
          <p:nvPr>
            <p:ph type="body"/>
          </p:nvPr>
        </p:nvSpPr>
        <p:spPr>
          <a:xfrm>
            <a:off x="838080" y="365040"/>
            <a:ext cx="3773880" cy="581148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89" name="PlaceHolder 3"/>
          <p:cNvSpPr>
            <a:spLocks noGrp="1"/>
          </p:cNvSpPr>
          <p:nvPr>
            <p:ph type="body"/>
          </p:nvPr>
        </p:nvSpPr>
        <p:spPr>
          <a:xfrm>
            <a:off x="4800960" y="365040"/>
            <a:ext cx="3773880" cy="581148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0"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6" name="PlaceHolder 2"/>
          <p:cNvSpPr>
            <a:spLocks noGrp="1"/>
          </p:cNvSpPr>
          <p:nvPr>
            <p:ph type="body"/>
          </p:nvPr>
        </p:nvSpPr>
        <p:spPr>
          <a:xfrm>
            <a:off x="838080" y="365040"/>
            <a:ext cx="7733880" cy="581148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1"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n-US"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93" name="PlaceHolder 2"/>
          <p:cNvSpPr>
            <a:spLocks noGrp="1"/>
          </p:cNvSpPr>
          <p:nvPr>
            <p:ph type="body"/>
          </p:nvPr>
        </p:nvSpPr>
        <p:spPr>
          <a:xfrm>
            <a:off x="83808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94" name="PlaceHolder 3"/>
          <p:cNvSpPr>
            <a:spLocks noGrp="1"/>
          </p:cNvSpPr>
          <p:nvPr>
            <p:ph type="body"/>
          </p:nvPr>
        </p:nvSpPr>
        <p:spPr>
          <a:xfrm>
            <a:off x="4800960" y="365040"/>
            <a:ext cx="3773880" cy="581148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95" name="PlaceHolder 4"/>
          <p:cNvSpPr>
            <a:spLocks noGrp="1"/>
          </p:cNvSpPr>
          <p:nvPr>
            <p:ph type="body"/>
          </p:nvPr>
        </p:nvSpPr>
        <p:spPr>
          <a:xfrm>
            <a:off x="838080" y="340092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97" name="PlaceHolder 2"/>
          <p:cNvSpPr>
            <a:spLocks noGrp="1"/>
          </p:cNvSpPr>
          <p:nvPr>
            <p:ph type="body"/>
          </p:nvPr>
        </p:nvSpPr>
        <p:spPr>
          <a:xfrm>
            <a:off x="838080" y="365040"/>
            <a:ext cx="3773880" cy="581148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98" name="PlaceHolder 3"/>
          <p:cNvSpPr>
            <a:spLocks noGrp="1"/>
          </p:cNvSpPr>
          <p:nvPr>
            <p:ph type="body"/>
          </p:nvPr>
        </p:nvSpPr>
        <p:spPr>
          <a:xfrm>
            <a:off x="480096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99" name="PlaceHolder 4"/>
          <p:cNvSpPr>
            <a:spLocks noGrp="1"/>
          </p:cNvSpPr>
          <p:nvPr>
            <p:ph type="body"/>
          </p:nvPr>
        </p:nvSpPr>
        <p:spPr>
          <a:xfrm>
            <a:off x="4800960" y="340092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01" name="PlaceHolder 2"/>
          <p:cNvSpPr>
            <a:spLocks noGrp="1"/>
          </p:cNvSpPr>
          <p:nvPr>
            <p:ph type="body"/>
          </p:nvPr>
        </p:nvSpPr>
        <p:spPr>
          <a:xfrm>
            <a:off x="83808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02" name="PlaceHolder 3"/>
          <p:cNvSpPr>
            <a:spLocks noGrp="1"/>
          </p:cNvSpPr>
          <p:nvPr>
            <p:ph type="body"/>
          </p:nvPr>
        </p:nvSpPr>
        <p:spPr>
          <a:xfrm>
            <a:off x="480096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03" name="PlaceHolder 4"/>
          <p:cNvSpPr>
            <a:spLocks noGrp="1"/>
          </p:cNvSpPr>
          <p:nvPr>
            <p:ph type="body"/>
          </p:nvPr>
        </p:nvSpPr>
        <p:spPr>
          <a:xfrm>
            <a:off x="838080" y="3400920"/>
            <a:ext cx="773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05" name="PlaceHolder 2"/>
          <p:cNvSpPr>
            <a:spLocks noGrp="1"/>
          </p:cNvSpPr>
          <p:nvPr>
            <p:ph type="body"/>
          </p:nvPr>
        </p:nvSpPr>
        <p:spPr>
          <a:xfrm>
            <a:off x="838080" y="365040"/>
            <a:ext cx="773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06" name="PlaceHolder 3"/>
          <p:cNvSpPr>
            <a:spLocks noGrp="1"/>
          </p:cNvSpPr>
          <p:nvPr>
            <p:ph type="body"/>
          </p:nvPr>
        </p:nvSpPr>
        <p:spPr>
          <a:xfrm>
            <a:off x="838080" y="3400920"/>
            <a:ext cx="773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08" name="PlaceHolder 2"/>
          <p:cNvSpPr>
            <a:spLocks noGrp="1"/>
          </p:cNvSpPr>
          <p:nvPr>
            <p:ph type="body"/>
          </p:nvPr>
        </p:nvSpPr>
        <p:spPr>
          <a:xfrm>
            <a:off x="83808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09" name="PlaceHolder 3"/>
          <p:cNvSpPr>
            <a:spLocks noGrp="1"/>
          </p:cNvSpPr>
          <p:nvPr>
            <p:ph type="body"/>
          </p:nvPr>
        </p:nvSpPr>
        <p:spPr>
          <a:xfrm>
            <a:off x="480096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10" name="PlaceHolder 4"/>
          <p:cNvSpPr>
            <a:spLocks noGrp="1"/>
          </p:cNvSpPr>
          <p:nvPr>
            <p:ph type="body"/>
          </p:nvPr>
        </p:nvSpPr>
        <p:spPr>
          <a:xfrm>
            <a:off x="838080" y="340092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11" name="PlaceHolder 5"/>
          <p:cNvSpPr>
            <a:spLocks noGrp="1"/>
          </p:cNvSpPr>
          <p:nvPr>
            <p:ph type="body"/>
          </p:nvPr>
        </p:nvSpPr>
        <p:spPr>
          <a:xfrm>
            <a:off x="4800960" y="340092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13" name="PlaceHolder 2"/>
          <p:cNvSpPr>
            <a:spLocks noGrp="1"/>
          </p:cNvSpPr>
          <p:nvPr>
            <p:ph type="body"/>
          </p:nvPr>
        </p:nvSpPr>
        <p:spPr>
          <a:xfrm>
            <a:off x="838080" y="36504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14" name="PlaceHolder 3"/>
          <p:cNvSpPr>
            <a:spLocks noGrp="1"/>
          </p:cNvSpPr>
          <p:nvPr>
            <p:ph type="body"/>
          </p:nvPr>
        </p:nvSpPr>
        <p:spPr>
          <a:xfrm>
            <a:off x="3453120" y="36504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15" name="PlaceHolder 4"/>
          <p:cNvSpPr>
            <a:spLocks noGrp="1"/>
          </p:cNvSpPr>
          <p:nvPr>
            <p:ph type="body"/>
          </p:nvPr>
        </p:nvSpPr>
        <p:spPr>
          <a:xfrm>
            <a:off x="6068160" y="36504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16" name="PlaceHolder 5"/>
          <p:cNvSpPr>
            <a:spLocks noGrp="1"/>
          </p:cNvSpPr>
          <p:nvPr>
            <p:ph type="body"/>
          </p:nvPr>
        </p:nvSpPr>
        <p:spPr>
          <a:xfrm>
            <a:off x="838080" y="340092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17" name="PlaceHolder 6"/>
          <p:cNvSpPr>
            <a:spLocks noGrp="1"/>
          </p:cNvSpPr>
          <p:nvPr>
            <p:ph type="body"/>
          </p:nvPr>
        </p:nvSpPr>
        <p:spPr>
          <a:xfrm>
            <a:off x="3453120" y="340092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18" name="PlaceHolder 7"/>
          <p:cNvSpPr>
            <a:spLocks noGrp="1"/>
          </p:cNvSpPr>
          <p:nvPr>
            <p:ph type="body"/>
          </p:nvPr>
        </p:nvSpPr>
        <p:spPr>
          <a:xfrm>
            <a:off x="6068160" y="340092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22"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23" name="PlaceHolder 2"/>
          <p:cNvSpPr>
            <a:spLocks noGrp="1"/>
          </p:cNvSpPr>
          <p:nvPr>
            <p:ph type="subTitle"/>
          </p:nvPr>
        </p:nvSpPr>
        <p:spPr>
          <a:xfrm>
            <a:off x="838080" y="365040"/>
            <a:ext cx="7733880" cy="5811480"/>
          </a:xfrm>
          <a:prstGeom prst="rect">
            <a:avLst/>
          </a:prstGeom>
        </p:spPr>
        <p:txBody>
          <a:bodyPr lIns="0" tIns="0" rIns="0" bIns="0" anchor="ctr">
            <a:spAutoFit/>
          </a:bodyPr>
          <a:lstStyle/>
          <a:p>
            <a:pPr algn="ctr"/>
            <a:endParaRPr lang="en-US" sz="3200" b="0" strike="noStrike" spc="-1">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25" name="PlaceHolder 2"/>
          <p:cNvSpPr>
            <a:spLocks noGrp="1"/>
          </p:cNvSpPr>
          <p:nvPr>
            <p:ph type="body"/>
          </p:nvPr>
        </p:nvSpPr>
        <p:spPr>
          <a:xfrm>
            <a:off x="838080" y="365040"/>
            <a:ext cx="7733880" cy="581148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8" name="PlaceHolder 2"/>
          <p:cNvSpPr>
            <a:spLocks noGrp="1"/>
          </p:cNvSpPr>
          <p:nvPr>
            <p:ph type="body"/>
          </p:nvPr>
        </p:nvSpPr>
        <p:spPr>
          <a:xfrm>
            <a:off x="838080" y="365040"/>
            <a:ext cx="3773880" cy="581148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9" name="PlaceHolder 3"/>
          <p:cNvSpPr>
            <a:spLocks noGrp="1"/>
          </p:cNvSpPr>
          <p:nvPr>
            <p:ph type="body"/>
          </p:nvPr>
        </p:nvSpPr>
        <p:spPr>
          <a:xfrm>
            <a:off x="4800960" y="365040"/>
            <a:ext cx="3773880" cy="581148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27" name="PlaceHolder 2"/>
          <p:cNvSpPr>
            <a:spLocks noGrp="1"/>
          </p:cNvSpPr>
          <p:nvPr>
            <p:ph type="body"/>
          </p:nvPr>
        </p:nvSpPr>
        <p:spPr>
          <a:xfrm>
            <a:off x="838080" y="365040"/>
            <a:ext cx="3773880" cy="581148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28" name="PlaceHolder 3"/>
          <p:cNvSpPr>
            <a:spLocks noGrp="1"/>
          </p:cNvSpPr>
          <p:nvPr>
            <p:ph type="body"/>
          </p:nvPr>
        </p:nvSpPr>
        <p:spPr>
          <a:xfrm>
            <a:off x="4800960" y="365040"/>
            <a:ext cx="3773880" cy="581148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9"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0"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n-US" sz="3200" b="0" strike="noStrike" spc="-1">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32" name="PlaceHolder 2"/>
          <p:cNvSpPr>
            <a:spLocks noGrp="1"/>
          </p:cNvSpPr>
          <p:nvPr>
            <p:ph type="body"/>
          </p:nvPr>
        </p:nvSpPr>
        <p:spPr>
          <a:xfrm>
            <a:off x="83808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33" name="PlaceHolder 3"/>
          <p:cNvSpPr>
            <a:spLocks noGrp="1"/>
          </p:cNvSpPr>
          <p:nvPr>
            <p:ph type="body"/>
          </p:nvPr>
        </p:nvSpPr>
        <p:spPr>
          <a:xfrm>
            <a:off x="4800960" y="365040"/>
            <a:ext cx="3773880" cy="581148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34" name="PlaceHolder 4"/>
          <p:cNvSpPr>
            <a:spLocks noGrp="1"/>
          </p:cNvSpPr>
          <p:nvPr>
            <p:ph type="body"/>
          </p:nvPr>
        </p:nvSpPr>
        <p:spPr>
          <a:xfrm>
            <a:off x="838080" y="340092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36" name="PlaceHolder 2"/>
          <p:cNvSpPr>
            <a:spLocks noGrp="1"/>
          </p:cNvSpPr>
          <p:nvPr>
            <p:ph type="body"/>
          </p:nvPr>
        </p:nvSpPr>
        <p:spPr>
          <a:xfrm>
            <a:off x="838080" y="365040"/>
            <a:ext cx="3773880" cy="581148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37" name="PlaceHolder 3"/>
          <p:cNvSpPr>
            <a:spLocks noGrp="1"/>
          </p:cNvSpPr>
          <p:nvPr>
            <p:ph type="body"/>
          </p:nvPr>
        </p:nvSpPr>
        <p:spPr>
          <a:xfrm>
            <a:off x="480096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38" name="PlaceHolder 4"/>
          <p:cNvSpPr>
            <a:spLocks noGrp="1"/>
          </p:cNvSpPr>
          <p:nvPr>
            <p:ph type="body"/>
          </p:nvPr>
        </p:nvSpPr>
        <p:spPr>
          <a:xfrm>
            <a:off x="4800960" y="340092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39"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40" name="PlaceHolder 2"/>
          <p:cNvSpPr>
            <a:spLocks noGrp="1"/>
          </p:cNvSpPr>
          <p:nvPr>
            <p:ph type="body"/>
          </p:nvPr>
        </p:nvSpPr>
        <p:spPr>
          <a:xfrm>
            <a:off x="83808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41" name="PlaceHolder 3"/>
          <p:cNvSpPr>
            <a:spLocks noGrp="1"/>
          </p:cNvSpPr>
          <p:nvPr>
            <p:ph type="body"/>
          </p:nvPr>
        </p:nvSpPr>
        <p:spPr>
          <a:xfrm>
            <a:off x="480096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42" name="PlaceHolder 4"/>
          <p:cNvSpPr>
            <a:spLocks noGrp="1"/>
          </p:cNvSpPr>
          <p:nvPr>
            <p:ph type="body"/>
          </p:nvPr>
        </p:nvSpPr>
        <p:spPr>
          <a:xfrm>
            <a:off x="838080" y="3400920"/>
            <a:ext cx="773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44" name="PlaceHolder 2"/>
          <p:cNvSpPr>
            <a:spLocks noGrp="1"/>
          </p:cNvSpPr>
          <p:nvPr>
            <p:ph type="body"/>
          </p:nvPr>
        </p:nvSpPr>
        <p:spPr>
          <a:xfrm>
            <a:off x="838080" y="365040"/>
            <a:ext cx="773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45" name="PlaceHolder 3"/>
          <p:cNvSpPr>
            <a:spLocks noGrp="1"/>
          </p:cNvSpPr>
          <p:nvPr>
            <p:ph type="body"/>
          </p:nvPr>
        </p:nvSpPr>
        <p:spPr>
          <a:xfrm>
            <a:off x="838080" y="3400920"/>
            <a:ext cx="773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47" name="PlaceHolder 2"/>
          <p:cNvSpPr>
            <a:spLocks noGrp="1"/>
          </p:cNvSpPr>
          <p:nvPr>
            <p:ph type="body"/>
          </p:nvPr>
        </p:nvSpPr>
        <p:spPr>
          <a:xfrm>
            <a:off x="83808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48" name="PlaceHolder 3"/>
          <p:cNvSpPr>
            <a:spLocks noGrp="1"/>
          </p:cNvSpPr>
          <p:nvPr>
            <p:ph type="body"/>
          </p:nvPr>
        </p:nvSpPr>
        <p:spPr>
          <a:xfrm>
            <a:off x="480096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49" name="PlaceHolder 4"/>
          <p:cNvSpPr>
            <a:spLocks noGrp="1"/>
          </p:cNvSpPr>
          <p:nvPr>
            <p:ph type="body"/>
          </p:nvPr>
        </p:nvSpPr>
        <p:spPr>
          <a:xfrm>
            <a:off x="838080" y="340092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50" name="PlaceHolder 5"/>
          <p:cNvSpPr>
            <a:spLocks noGrp="1"/>
          </p:cNvSpPr>
          <p:nvPr>
            <p:ph type="body"/>
          </p:nvPr>
        </p:nvSpPr>
        <p:spPr>
          <a:xfrm>
            <a:off x="4800960" y="340092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52" name="PlaceHolder 2"/>
          <p:cNvSpPr>
            <a:spLocks noGrp="1"/>
          </p:cNvSpPr>
          <p:nvPr>
            <p:ph type="body"/>
          </p:nvPr>
        </p:nvSpPr>
        <p:spPr>
          <a:xfrm>
            <a:off x="838080" y="36504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53" name="PlaceHolder 3"/>
          <p:cNvSpPr>
            <a:spLocks noGrp="1"/>
          </p:cNvSpPr>
          <p:nvPr>
            <p:ph type="body"/>
          </p:nvPr>
        </p:nvSpPr>
        <p:spPr>
          <a:xfrm>
            <a:off x="3453120" y="36504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54" name="PlaceHolder 4"/>
          <p:cNvSpPr>
            <a:spLocks noGrp="1"/>
          </p:cNvSpPr>
          <p:nvPr>
            <p:ph type="body"/>
          </p:nvPr>
        </p:nvSpPr>
        <p:spPr>
          <a:xfrm>
            <a:off x="6068160" y="36504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55" name="PlaceHolder 5"/>
          <p:cNvSpPr>
            <a:spLocks noGrp="1"/>
          </p:cNvSpPr>
          <p:nvPr>
            <p:ph type="body"/>
          </p:nvPr>
        </p:nvSpPr>
        <p:spPr>
          <a:xfrm>
            <a:off x="838080" y="340092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56" name="PlaceHolder 6"/>
          <p:cNvSpPr>
            <a:spLocks noGrp="1"/>
          </p:cNvSpPr>
          <p:nvPr>
            <p:ph type="body"/>
          </p:nvPr>
        </p:nvSpPr>
        <p:spPr>
          <a:xfrm>
            <a:off x="3453120" y="340092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57" name="PlaceHolder 7"/>
          <p:cNvSpPr>
            <a:spLocks noGrp="1"/>
          </p:cNvSpPr>
          <p:nvPr>
            <p:ph type="body"/>
          </p:nvPr>
        </p:nvSpPr>
        <p:spPr>
          <a:xfrm>
            <a:off x="6068160" y="3400920"/>
            <a:ext cx="249012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3" name="PlaceHolder 2"/>
          <p:cNvSpPr>
            <a:spLocks noGrp="1"/>
          </p:cNvSpPr>
          <p:nvPr>
            <p:ph type="body"/>
          </p:nvPr>
        </p:nvSpPr>
        <p:spPr>
          <a:xfrm>
            <a:off x="83808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4" name="PlaceHolder 3"/>
          <p:cNvSpPr>
            <a:spLocks noGrp="1"/>
          </p:cNvSpPr>
          <p:nvPr>
            <p:ph type="body"/>
          </p:nvPr>
        </p:nvSpPr>
        <p:spPr>
          <a:xfrm>
            <a:off x="4800960" y="365040"/>
            <a:ext cx="3773880" cy="581148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5" name="PlaceHolder 4"/>
          <p:cNvSpPr>
            <a:spLocks noGrp="1"/>
          </p:cNvSpPr>
          <p:nvPr>
            <p:ph type="body"/>
          </p:nvPr>
        </p:nvSpPr>
        <p:spPr>
          <a:xfrm>
            <a:off x="838080" y="340092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7" name="PlaceHolder 2"/>
          <p:cNvSpPr>
            <a:spLocks noGrp="1"/>
          </p:cNvSpPr>
          <p:nvPr>
            <p:ph type="body"/>
          </p:nvPr>
        </p:nvSpPr>
        <p:spPr>
          <a:xfrm>
            <a:off x="838080" y="365040"/>
            <a:ext cx="3773880" cy="581148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8" name="PlaceHolder 3"/>
          <p:cNvSpPr>
            <a:spLocks noGrp="1"/>
          </p:cNvSpPr>
          <p:nvPr>
            <p:ph type="body"/>
          </p:nvPr>
        </p:nvSpPr>
        <p:spPr>
          <a:xfrm>
            <a:off x="480096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19" name="PlaceHolder 4"/>
          <p:cNvSpPr>
            <a:spLocks noGrp="1"/>
          </p:cNvSpPr>
          <p:nvPr>
            <p:ph type="body"/>
          </p:nvPr>
        </p:nvSpPr>
        <p:spPr>
          <a:xfrm>
            <a:off x="4800960" y="340092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21" name="PlaceHolder 2"/>
          <p:cNvSpPr>
            <a:spLocks noGrp="1"/>
          </p:cNvSpPr>
          <p:nvPr>
            <p:ph type="body"/>
          </p:nvPr>
        </p:nvSpPr>
        <p:spPr>
          <a:xfrm>
            <a:off x="83808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22" name="PlaceHolder 3"/>
          <p:cNvSpPr>
            <a:spLocks noGrp="1"/>
          </p:cNvSpPr>
          <p:nvPr>
            <p:ph type="body"/>
          </p:nvPr>
        </p:nvSpPr>
        <p:spPr>
          <a:xfrm>
            <a:off x="4800960" y="365040"/>
            <a:ext cx="377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23" name="PlaceHolder 4"/>
          <p:cNvSpPr>
            <a:spLocks noGrp="1"/>
          </p:cNvSpPr>
          <p:nvPr>
            <p:ph type="body"/>
          </p:nvPr>
        </p:nvSpPr>
        <p:spPr>
          <a:xfrm>
            <a:off x="838080" y="3400920"/>
            <a:ext cx="7733880" cy="2772000"/>
          </a:xfrm>
          <a:prstGeom prst="rect">
            <a:avLst/>
          </a:prstGeom>
        </p:spPr>
        <p:txBody>
          <a:bodyPr lIns="0" tIns="0" rIns="0" bIns="0">
            <a:normAutofit/>
          </a:bodyPr>
          <a:lstStyle/>
          <a:p>
            <a:endParaRPr lang="en-US" sz="2800" b="0" strike="noStrike" spc="-1">
              <a:solidFill>
                <a:srgbClr val="000000"/>
              </a:solidFill>
              <a:latin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PlaceHolder 1"/>
          <p:cNvSpPr>
            <a:spLocks noGrp="1"/>
          </p:cNvSpPr>
          <p:nvPr>
            <p:ph type="title"/>
          </p:nvPr>
        </p:nvSpPr>
        <p:spPr>
          <a:xfrm>
            <a:off x="1523880" y="1122480"/>
            <a:ext cx="9143640" cy="2387160"/>
          </a:xfrm>
          <a:prstGeom prst="rect">
            <a:avLst/>
          </a:prstGeom>
        </p:spPr>
        <p:txBody>
          <a:bodyPr lIns="90000" tIns="45000" rIns="90000" bIns="45000" anchor="b">
            <a:normAutofit/>
          </a:bodyPr>
          <a:lstStyle/>
          <a:p>
            <a:pPr algn="ctr">
              <a:lnSpc>
                <a:spcPct val="90000"/>
              </a:lnSpc>
            </a:pPr>
            <a:r>
              <a:rPr lang="en-US" sz="4800" b="0" strike="noStrike" spc="-1">
                <a:solidFill>
                  <a:srgbClr val="005493"/>
                </a:solidFill>
                <a:latin typeface="IBM Plex Mono SemiBold"/>
                <a:ea typeface="IBM Plex Mono SemiBold"/>
              </a:rPr>
              <a:t>Click to edit Master title style</a:t>
            </a:r>
            <a:endParaRPr lang="en-US" sz="4800" b="0" strike="noStrike" spc="-1">
              <a:solidFill>
                <a:srgbClr val="000000"/>
              </a:solidFill>
              <a:latin typeface="Calibri"/>
            </a:endParaRPr>
          </a:p>
        </p:txBody>
      </p:sp>
      <p:sp>
        <p:nvSpPr>
          <p:cNvPr id="4" name="PlaceHolder 2"/>
          <p:cNvSpPr>
            <a:spLocks noGrp="1"/>
          </p:cNvSpPr>
          <p:nvPr>
            <p:ph type="ftr"/>
          </p:nvPr>
        </p:nvSpPr>
        <p:spPr>
          <a:xfrm>
            <a:off x="4038480" y="6356520"/>
            <a:ext cx="4114440" cy="364680"/>
          </a:xfrm>
          <a:prstGeom prst="rect">
            <a:avLst/>
          </a:prstGeom>
        </p:spPr>
        <p:txBody>
          <a:bodyPr lIns="90000" tIns="45000" rIns="90000" bIns="45000">
            <a:noAutofit/>
          </a:bodyPr>
          <a:lstStyle/>
          <a:p>
            <a:endParaRPr lang="en-US" sz="2400" b="0" strike="noStrike" spc="-1">
              <a:latin typeface="Times New Roman"/>
            </a:endParaRPr>
          </a:p>
        </p:txBody>
      </p:sp>
      <p:sp>
        <p:nvSpPr>
          <p:cNvPr id="2" name="PlaceHolder 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800" b="0" strike="noStrike" spc="-1">
                <a:solidFill>
                  <a:srgbClr val="000000"/>
                </a:solidFill>
                <a:latin typeface="Calibri"/>
              </a:rPr>
              <a:t>Click to edit the outline text format</a:t>
            </a:r>
          </a:p>
          <a:p>
            <a:pPr marL="864000" lvl="1" indent="-324000">
              <a:spcBef>
                <a:spcPts val="1134"/>
              </a:spcBef>
              <a:buClr>
                <a:srgbClr val="000000"/>
              </a:buClr>
              <a:buSzPct val="75000"/>
              <a:buFont typeface="Symbol" charset="2"/>
              <a:buChar char=""/>
            </a:pPr>
            <a:r>
              <a:rPr lang="en-US" sz="2000" b="0" strike="noStrike" spc="-1">
                <a:solidFill>
                  <a:srgbClr val="000000"/>
                </a:solidFill>
                <a:latin typeface="Calibri"/>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Calibri"/>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9" name="PlaceHolder 1"/>
          <p:cNvSpPr>
            <a:spLocks noGrp="1"/>
          </p:cNvSpPr>
          <p:nvPr>
            <p:ph type="sldNum"/>
          </p:nvPr>
        </p:nvSpPr>
        <p:spPr>
          <a:xfrm>
            <a:off x="8714880" y="6025680"/>
            <a:ext cx="2742840" cy="401400"/>
          </a:xfrm>
          <a:prstGeom prst="rect">
            <a:avLst/>
          </a:prstGeom>
        </p:spPr>
        <p:txBody>
          <a:bodyPr anchor="ctr">
            <a:noAutofit/>
          </a:bodyPr>
          <a:lstStyle/>
          <a:p>
            <a:pPr algn="r">
              <a:lnSpc>
                <a:spcPct val="100000"/>
              </a:lnSpc>
            </a:pPr>
            <a:fld id="{658049E6-A801-4132-8FD9-3260846A841B}" type="slidenum">
              <a:rPr lang="en-US" sz="1600" b="0" strike="noStrike" spc="-1">
                <a:solidFill>
                  <a:srgbClr val="1C7DDB"/>
                </a:solidFill>
                <a:latin typeface="Abadi"/>
              </a:rPr>
              <a:t>‹#›</a:t>
            </a:fld>
            <a:endParaRPr lang="en-US" sz="1600" b="0" strike="noStrike" spc="-1">
              <a:latin typeface="Times New Roman"/>
            </a:endParaRPr>
          </a:p>
        </p:txBody>
      </p:sp>
      <p:sp>
        <p:nvSpPr>
          <p:cNvPr id="40" name="PlaceHolder 2"/>
          <p:cNvSpPr>
            <a:spLocks noGrp="1"/>
          </p:cNvSpPr>
          <p:nvPr>
            <p:ph type="title"/>
          </p:nvPr>
        </p:nvSpPr>
        <p:spPr>
          <a:xfrm>
            <a:off x="609480" y="273600"/>
            <a:ext cx="10972440" cy="1144800"/>
          </a:xfrm>
          <a:prstGeom prst="rect">
            <a:avLst/>
          </a:prstGeom>
        </p:spPr>
        <p:txBody>
          <a:bodyPr lIns="0" tIns="0" rIns="0" bIns="0" anchor="ctr">
            <a:noAutofit/>
          </a:bodyPr>
          <a:lstStyle/>
          <a:p>
            <a:r>
              <a:rPr lang="en-US" sz="1800" b="0" strike="noStrike" spc="-1">
                <a:solidFill>
                  <a:srgbClr val="000000"/>
                </a:solidFill>
                <a:latin typeface="Calibri"/>
              </a:rPr>
              <a:t>Click to edit the title text format</a:t>
            </a:r>
          </a:p>
        </p:txBody>
      </p:sp>
      <p:sp>
        <p:nvSpPr>
          <p:cNvPr id="41" name="PlaceHolder 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800" b="0" strike="noStrike" spc="-1">
                <a:solidFill>
                  <a:srgbClr val="000000"/>
                </a:solidFill>
                <a:latin typeface="Calibri"/>
              </a:rPr>
              <a:t>Click to edit the outline text format</a:t>
            </a:r>
          </a:p>
          <a:p>
            <a:pPr marL="864000" lvl="1" indent="-324000">
              <a:spcBef>
                <a:spcPts val="1134"/>
              </a:spcBef>
              <a:buClr>
                <a:srgbClr val="000000"/>
              </a:buClr>
              <a:buSzPct val="75000"/>
              <a:buFont typeface="Symbol" charset="2"/>
              <a:buChar char=""/>
            </a:pPr>
            <a:r>
              <a:rPr lang="en-US" sz="2000" b="0" strike="noStrike" spc="-1">
                <a:solidFill>
                  <a:srgbClr val="000000"/>
                </a:solidFill>
                <a:latin typeface="Calibri"/>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Calibri"/>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8" name="PlaceHolder 1"/>
          <p:cNvSpPr>
            <a:spLocks noGrp="1"/>
          </p:cNvSpPr>
          <p:nvPr>
            <p:ph type="title"/>
          </p:nvPr>
        </p:nvSpPr>
        <p:spPr>
          <a:xfrm>
            <a:off x="831960" y="1709640"/>
            <a:ext cx="10515240" cy="2852280"/>
          </a:xfrm>
          <a:prstGeom prst="rect">
            <a:avLst/>
          </a:prstGeom>
        </p:spPr>
        <p:txBody>
          <a:bodyPr lIns="90000" tIns="45000" rIns="90000" bIns="45000" anchor="b">
            <a:noAutofit/>
          </a:bodyPr>
          <a:lstStyle/>
          <a:p>
            <a:pPr>
              <a:lnSpc>
                <a:spcPct val="90000"/>
              </a:lnSpc>
            </a:pPr>
            <a:r>
              <a:rPr lang="en-US" sz="6000" b="0" strike="noStrike" spc="-1">
                <a:solidFill>
                  <a:srgbClr val="000000"/>
                </a:solidFill>
                <a:latin typeface="Calibri Light"/>
              </a:rPr>
              <a:t>Click to edit Master title style</a:t>
            </a:r>
            <a:endParaRPr lang="en-US" sz="6000" b="0" strike="noStrike" spc="-1">
              <a:solidFill>
                <a:srgbClr val="000000"/>
              </a:solidFill>
              <a:latin typeface="Calibri"/>
            </a:endParaRPr>
          </a:p>
        </p:txBody>
      </p:sp>
      <p:sp>
        <p:nvSpPr>
          <p:cNvPr id="79" name="PlaceHolder 2"/>
          <p:cNvSpPr>
            <a:spLocks noGrp="1"/>
          </p:cNvSpPr>
          <p:nvPr>
            <p:ph type="body"/>
          </p:nvPr>
        </p:nvSpPr>
        <p:spPr>
          <a:xfrm>
            <a:off x="831960" y="4589640"/>
            <a:ext cx="10515240" cy="1499760"/>
          </a:xfrm>
          <a:prstGeom prst="rect">
            <a:avLst/>
          </a:prstGeom>
        </p:spPr>
        <p:txBody>
          <a:bodyPr lIns="90000" tIns="45000" rIns="90000" bIns="45000">
            <a:noAutofit/>
          </a:bodyPr>
          <a:lstStyle/>
          <a:p>
            <a:pPr>
              <a:lnSpc>
                <a:spcPct val="90000"/>
              </a:lnSpc>
              <a:spcBef>
                <a:spcPts val="1001"/>
              </a:spcBef>
            </a:pPr>
            <a:r>
              <a:rPr lang="en-US" sz="2400" b="0" strike="noStrike" spc="-1">
                <a:solidFill>
                  <a:srgbClr val="8B8B8B"/>
                </a:solidFill>
                <a:latin typeface="Calibri"/>
              </a:rPr>
              <a:t>Click to edit Master text styles</a:t>
            </a:r>
            <a:endParaRPr lang="en-US" sz="2400" b="0" strike="noStrike" spc="-1">
              <a:solidFill>
                <a:srgbClr val="000000"/>
              </a:solidFill>
              <a:latin typeface="Calibri"/>
            </a:endParaRPr>
          </a:p>
        </p:txBody>
      </p:sp>
      <p:sp>
        <p:nvSpPr>
          <p:cNvPr id="80" name="PlaceHolder 3"/>
          <p:cNvSpPr>
            <a:spLocks noGrp="1"/>
          </p:cNvSpPr>
          <p:nvPr>
            <p:ph type="dt"/>
          </p:nvPr>
        </p:nvSpPr>
        <p:spPr>
          <a:xfrm>
            <a:off x="838080" y="6356520"/>
            <a:ext cx="2742840" cy="364680"/>
          </a:xfrm>
          <a:prstGeom prst="rect">
            <a:avLst/>
          </a:prstGeom>
        </p:spPr>
        <p:txBody>
          <a:bodyPr lIns="90000" tIns="45000" rIns="90000" bIns="45000">
            <a:noAutofit/>
          </a:bodyPr>
          <a:lstStyle/>
          <a:p>
            <a:pPr>
              <a:lnSpc>
                <a:spcPct val="100000"/>
              </a:lnSpc>
            </a:pPr>
            <a:fld id="{F45001D5-CBE2-4A8C-8BC9-6CEFD428F5F6}" type="datetime">
              <a:rPr lang="en-US" sz="1800" b="0" strike="noStrike" spc="-1">
                <a:solidFill>
                  <a:srgbClr val="000000"/>
                </a:solidFill>
                <a:latin typeface="Calibri"/>
              </a:rPr>
              <a:t>8/2/2024</a:t>
            </a:fld>
            <a:endParaRPr lang="en-US" sz="1800" b="0" strike="noStrike" spc="-1">
              <a:latin typeface="Times New Roman"/>
            </a:endParaRPr>
          </a:p>
        </p:txBody>
      </p:sp>
      <p:sp>
        <p:nvSpPr>
          <p:cNvPr id="81" name="PlaceHolder 4"/>
          <p:cNvSpPr>
            <a:spLocks noGrp="1"/>
          </p:cNvSpPr>
          <p:nvPr>
            <p:ph type="ftr"/>
          </p:nvPr>
        </p:nvSpPr>
        <p:spPr>
          <a:xfrm>
            <a:off x="4038480" y="6356520"/>
            <a:ext cx="4114440" cy="364680"/>
          </a:xfrm>
          <a:prstGeom prst="rect">
            <a:avLst/>
          </a:prstGeom>
        </p:spPr>
        <p:txBody>
          <a:bodyPr lIns="90000" tIns="45000" rIns="90000" bIns="45000">
            <a:noAutofit/>
          </a:bodyPr>
          <a:lstStyle/>
          <a:p>
            <a:endParaRPr lang="en-US" sz="2400" b="0" strike="noStrike" spc="-1">
              <a:latin typeface="Times New Roman"/>
            </a:endParaRPr>
          </a:p>
        </p:txBody>
      </p:sp>
      <p:sp>
        <p:nvSpPr>
          <p:cNvPr id="82" name="PlaceHolder 5"/>
          <p:cNvSpPr>
            <a:spLocks noGrp="1"/>
          </p:cNvSpPr>
          <p:nvPr>
            <p:ph type="sldNum"/>
          </p:nvPr>
        </p:nvSpPr>
        <p:spPr>
          <a:xfrm>
            <a:off x="8714880" y="6025680"/>
            <a:ext cx="2742840" cy="401400"/>
          </a:xfrm>
          <a:prstGeom prst="rect">
            <a:avLst/>
          </a:prstGeom>
        </p:spPr>
        <p:txBody>
          <a:bodyPr anchor="ctr">
            <a:noAutofit/>
          </a:bodyPr>
          <a:lstStyle/>
          <a:p>
            <a:pPr algn="r">
              <a:lnSpc>
                <a:spcPct val="100000"/>
              </a:lnSpc>
            </a:pPr>
            <a:fld id="{CD916B5D-9EA9-49C1-9D60-307E0A90D542}" type="slidenum">
              <a:rPr lang="en-US" sz="1600" b="0" strike="noStrike" spc="-1">
                <a:solidFill>
                  <a:srgbClr val="1C7DDB"/>
                </a:solidFill>
                <a:latin typeface="Abadi"/>
              </a:rPr>
              <a:t>‹#›</a:t>
            </a:fld>
            <a:endParaRPr lang="en-US" sz="16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9" name="PlaceHolder 1"/>
          <p:cNvSpPr>
            <a:spLocks noGrp="1"/>
          </p:cNvSpPr>
          <p:nvPr>
            <p:ph type="body"/>
          </p:nvPr>
        </p:nvSpPr>
        <p:spPr>
          <a:xfrm>
            <a:off x="838080" y="365040"/>
            <a:ext cx="7733880" cy="5811480"/>
          </a:xfrm>
          <a:prstGeom prst="rect">
            <a:avLst/>
          </a:prstGeom>
        </p:spPr>
        <p:txBody>
          <a:bodyPr lIns="90000" tIns="45000" rIns="90000" bIns="45000">
            <a:noAutofit/>
          </a:bodyPr>
          <a:lstStyle/>
          <a:p>
            <a:pPr marL="228600" indent="-228240">
              <a:lnSpc>
                <a:spcPct val="90000"/>
              </a:lnSpc>
              <a:spcBef>
                <a:spcPts val="1001"/>
              </a:spcBef>
              <a:buClr>
                <a:srgbClr val="000000"/>
              </a:buClr>
              <a:buFont typeface="Arial"/>
              <a:buChar char="•"/>
            </a:pPr>
            <a:r>
              <a:rPr lang="en-US" sz="2800" b="0" strike="noStrike" spc="-1">
                <a:solidFill>
                  <a:srgbClr val="000000"/>
                </a:solidFill>
                <a:latin typeface="Calibri"/>
              </a:rPr>
              <a:t>Click to edit Master text styles</a:t>
            </a:r>
          </a:p>
          <a:p>
            <a:pPr marL="685800" lvl="1" indent="-228240">
              <a:lnSpc>
                <a:spcPct val="90000"/>
              </a:lnSpc>
              <a:spcBef>
                <a:spcPts val="499"/>
              </a:spcBef>
              <a:buClr>
                <a:srgbClr val="000000"/>
              </a:buClr>
              <a:buFont typeface="Arial"/>
              <a:buChar char="•"/>
            </a:pPr>
            <a:r>
              <a:rPr lang="en-US" sz="2400" b="0" strike="noStrike" spc="-1">
                <a:solidFill>
                  <a:srgbClr val="000000"/>
                </a:solidFill>
                <a:latin typeface="Calibri"/>
              </a:rPr>
              <a:t>Second level</a:t>
            </a:r>
          </a:p>
          <a:p>
            <a:pPr marL="1143000" lvl="2" indent="-228240">
              <a:lnSpc>
                <a:spcPct val="90000"/>
              </a:lnSpc>
              <a:spcBef>
                <a:spcPts val="499"/>
              </a:spcBef>
              <a:buClr>
                <a:srgbClr val="000000"/>
              </a:buClr>
              <a:buFont typeface="Arial"/>
              <a:buChar char="•"/>
            </a:pPr>
            <a:r>
              <a:rPr lang="en-US" sz="2000" b="0" strike="noStrike" spc="-1">
                <a:solidFill>
                  <a:srgbClr val="000000"/>
                </a:solidFill>
                <a:latin typeface="Calibri"/>
              </a:rPr>
              <a:t>Third level</a:t>
            </a:r>
          </a:p>
          <a:p>
            <a:pPr marL="1600200" lvl="3" indent="-228240">
              <a:lnSpc>
                <a:spcPct val="90000"/>
              </a:lnSpc>
              <a:spcBef>
                <a:spcPts val="499"/>
              </a:spcBef>
              <a:buClr>
                <a:srgbClr val="000000"/>
              </a:buClr>
              <a:buFont typeface="Arial"/>
              <a:buChar char="•"/>
            </a:pPr>
            <a:r>
              <a:rPr lang="en-US" sz="1800" b="0" strike="noStrike" spc="-1">
                <a:solidFill>
                  <a:srgbClr val="000000"/>
                </a:solidFill>
                <a:latin typeface="Calibri"/>
              </a:rPr>
              <a:t>Fourth level</a:t>
            </a:r>
          </a:p>
          <a:p>
            <a:pPr marL="2057400" lvl="4" indent="-228240">
              <a:lnSpc>
                <a:spcPct val="90000"/>
              </a:lnSpc>
              <a:spcBef>
                <a:spcPts val="499"/>
              </a:spcBef>
              <a:buClr>
                <a:srgbClr val="000000"/>
              </a:buClr>
              <a:buFont typeface="Arial"/>
              <a:buChar char="•"/>
            </a:pPr>
            <a:r>
              <a:rPr lang="en-US" sz="1800" b="0" strike="noStrike" spc="-1">
                <a:solidFill>
                  <a:srgbClr val="000000"/>
                </a:solidFill>
                <a:latin typeface="Calibri"/>
              </a:rPr>
              <a:t>Fifth level</a:t>
            </a:r>
          </a:p>
        </p:txBody>
      </p:sp>
      <p:sp>
        <p:nvSpPr>
          <p:cNvPr id="120" name="PlaceHolder 2"/>
          <p:cNvSpPr>
            <a:spLocks noGrp="1"/>
          </p:cNvSpPr>
          <p:nvPr>
            <p:ph type="ftr"/>
          </p:nvPr>
        </p:nvSpPr>
        <p:spPr>
          <a:xfrm>
            <a:off x="4038480" y="6356520"/>
            <a:ext cx="4114440" cy="364680"/>
          </a:xfrm>
          <a:prstGeom prst="rect">
            <a:avLst/>
          </a:prstGeom>
        </p:spPr>
        <p:txBody>
          <a:bodyPr lIns="90000" tIns="45000" rIns="90000" bIns="45000">
            <a:noAutofit/>
          </a:bodyPr>
          <a:lstStyle/>
          <a:p>
            <a:endParaRPr lang="en-US" sz="2400" b="0" strike="noStrike" spc="-1">
              <a:latin typeface="Times New Roman"/>
            </a:endParaRPr>
          </a:p>
        </p:txBody>
      </p:sp>
      <p:sp>
        <p:nvSpPr>
          <p:cNvPr id="121" name="PlaceHolder 3"/>
          <p:cNvSpPr>
            <a:spLocks noGrp="1"/>
          </p:cNvSpPr>
          <p:nvPr>
            <p:ph type="title"/>
          </p:nvPr>
        </p:nvSpPr>
        <p:spPr>
          <a:xfrm>
            <a:off x="609480" y="273600"/>
            <a:ext cx="10972440" cy="1144800"/>
          </a:xfrm>
          <a:prstGeom prst="rect">
            <a:avLst/>
          </a:prstGeom>
        </p:spPr>
        <p:txBody>
          <a:bodyPr lIns="0" tIns="0" rIns="0" bIns="0" anchor="ctr">
            <a:noAutofit/>
          </a:bodyPr>
          <a:lstStyle/>
          <a:p>
            <a:r>
              <a:rPr lang="en-US" sz="1800" b="0" strike="noStrike" spc="-1">
                <a:solidFill>
                  <a:srgbClr val="000000"/>
                </a:solidFill>
                <a:latin typeface="Calibri"/>
              </a:rPr>
              <a:t>Click to edit the title text format</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3.xml"/><Relationship Id="rId4" Type="http://schemas.openxmlformats.org/officeDocument/2006/relationships/image" Target="../media/image16.PNG"/></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3.xml"/><Relationship Id="rId5" Type="http://schemas.openxmlformats.org/officeDocument/2006/relationships/image" Target="../media/image24.png"/><Relationship Id="rId4" Type="http://schemas.openxmlformats.org/officeDocument/2006/relationships/image" Target="../media/image23.png"/></Relationships>
</file>

<file path=ppt/slides/_rels/slide4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3.xml"/><Relationship Id="rId4" Type="http://schemas.openxmlformats.org/officeDocument/2006/relationships/image" Target="../media/image27.png"/></Relationships>
</file>

<file path=ppt/slides/_rels/slide4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github.com/Dichotmy/IBM-Data-Science-Professional/blob/main/10.%20Applied%20Data%20Science%20Capstone/Labs/1.%20SpaceX%20Data%20Collection%20API%20Lab.ipynb" TargetMode="External"/><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Dichotmy/IBM-Data-Science-Professional/blob/main/10.%20Applied%20Data%20Science%20Capstone/Labs/2.%20Web%20Scraping%20Wikipedia%20for%20SpaceX%20Launches.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64" name="CustomShape 1"/>
          <p:cNvSpPr/>
          <p:nvPr/>
        </p:nvSpPr>
        <p:spPr>
          <a:xfrm>
            <a:off x="888480" y="4568760"/>
            <a:ext cx="2514240" cy="707886"/>
          </a:xfrm>
          <a:prstGeom prst="rect">
            <a:avLst/>
          </a:prstGeom>
          <a:noFill/>
          <a:ln>
            <a:noFill/>
          </a:ln>
        </p:spPr>
        <p:style>
          <a:lnRef idx="0">
            <a:scrgbClr r="0" g="0" b="0"/>
          </a:lnRef>
          <a:fillRef idx="0">
            <a:scrgbClr r="0" g="0" b="0"/>
          </a:fillRef>
          <a:effectRef idx="0">
            <a:scrgbClr r="0" g="0" b="0"/>
          </a:effectRef>
          <a:fontRef idx="minor"/>
        </p:style>
        <p:txBody>
          <a:bodyPr>
            <a:spAutoFit/>
          </a:bodyPr>
          <a:lstStyle/>
          <a:p>
            <a:pPr>
              <a:lnSpc>
                <a:spcPct val="100000"/>
              </a:lnSpc>
            </a:pPr>
            <a:r>
              <a:rPr lang="en-US" sz="2000" b="0" strike="noStrike" spc="-1" dirty="0" smtClean="0">
                <a:solidFill>
                  <a:srgbClr val="E7E6E6"/>
                </a:solidFill>
                <a:latin typeface="Adobe Arabic" panose="02040503050201020203" pitchFamily="18" charset="-78"/>
                <a:ea typeface="SF Pro"/>
                <a:cs typeface="Adobe Arabic" panose="02040503050201020203" pitchFamily="18" charset="-78"/>
              </a:rPr>
              <a:t>Carlos Moore</a:t>
            </a:r>
            <a:endParaRPr lang="en-US" sz="2000" b="0" strike="noStrike" spc="-1" dirty="0">
              <a:latin typeface="Adobe Arabic" panose="02040503050201020203" pitchFamily="18" charset="-78"/>
              <a:cs typeface="Adobe Arabic" panose="02040503050201020203" pitchFamily="18" charset="-78"/>
            </a:endParaRPr>
          </a:p>
          <a:p>
            <a:pPr>
              <a:lnSpc>
                <a:spcPct val="100000"/>
              </a:lnSpc>
            </a:pPr>
            <a:r>
              <a:rPr lang="en-US" sz="2000" b="0" strike="noStrike" spc="-1" dirty="0" smtClean="0">
                <a:solidFill>
                  <a:srgbClr val="E7E6E6"/>
                </a:solidFill>
                <a:latin typeface="Adobe Arabic" panose="02040503050201020203" pitchFamily="18" charset="-78"/>
                <a:ea typeface="SF Pro"/>
                <a:cs typeface="Adobe Arabic" panose="02040503050201020203" pitchFamily="18" charset="-78"/>
              </a:rPr>
              <a:t>8/2/2024</a:t>
            </a:r>
            <a:endParaRPr lang="en-US" sz="2000" b="0" strike="noStrike" spc="-1" dirty="0">
              <a:latin typeface="Adobe Arabic" panose="02040503050201020203" pitchFamily="18" charset="-78"/>
              <a:cs typeface="Adobe Arabic" panose="02040503050201020203" pitchFamily="18" charset="-78"/>
            </a:endParaRPr>
          </a:p>
        </p:txBody>
      </p:sp>
      <p:pic>
        <p:nvPicPr>
          <p:cNvPr id="165" name="Picture 2"/>
          <p:cNvPicPr/>
          <p:nvPr/>
        </p:nvPicPr>
        <p:blipFill>
          <a:blip r:embed="rId3"/>
          <a:stretch/>
        </p:blipFill>
        <p:spPr>
          <a:xfrm>
            <a:off x="889920" y="676800"/>
            <a:ext cx="2103840" cy="628920"/>
          </a:xfrm>
          <a:prstGeom prst="rect">
            <a:avLst/>
          </a:prstGeom>
          <a:ln>
            <a:noFill/>
          </a:ln>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92"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EDFF63A2-3EE0-4099-9FCE-11BB2A99D320}" type="slidenum">
              <a:rPr lang="en-US" sz="1600" b="0" strike="noStrike" spc="-1">
                <a:solidFill>
                  <a:srgbClr val="1C7DDB"/>
                </a:solidFill>
                <a:latin typeface="Adobe Arabic" panose="02040503050201020203" pitchFamily="18" charset="-78"/>
                <a:cs typeface="Adobe Arabic" panose="02040503050201020203" pitchFamily="18" charset="-78"/>
              </a:rPr>
              <a:t>10</a:t>
            </a:fld>
            <a:endParaRPr lang="en-US" sz="1600" b="0" strike="noStrike" spc="-1" dirty="0">
              <a:latin typeface="Adobe Arabic" panose="02040503050201020203" pitchFamily="18" charset="-78"/>
              <a:cs typeface="Adobe Arabic" panose="02040503050201020203" pitchFamily="18" charset="-78"/>
            </a:endParaRPr>
          </a:p>
        </p:txBody>
      </p:sp>
      <p:sp>
        <p:nvSpPr>
          <p:cNvPr id="194"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dirty="0">
                <a:solidFill>
                  <a:srgbClr val="0B49CB"/>
                </a:solidFill>
                <a:latin typeface="Adobe Arabic" panose="02040503050201020203" pitchFamily="18" charset="-78"/>
                <a:ea typeface="IBM Plex Mono SemiBold"/>
                <a:cs typeface="Adobe Arabic" panose="02040503050201020203" pitchFamily="18" charset="-78"/>
              </a:rPr>
              <a:t>Data Wrangling</a:t>
            </a:r>
            <a:endParaRPr lang="en-US" sz="4000" b="0" strike="noStrike" spc="-1" dirty="0">
              <a:latin typeface="Adobe Arabic" panose="02040503050201020203" pitchFamily="18" charset="-78"/>
              <a:cs typeface="Adobe Arabic" panose="02040503050201020203" pitchFamily="18" charset="-78"/>
            </a:endParaRPr>
          </a:p>
        </p:txBody>
      </p:sp>
      <p:graphicFrame>
        <p:nvGraphicFramePr>
          <p:cNvPr id="3" name="Diagram 2"/>
          <p:cNvGraphicFramePr/>
          <p:nvPr>
            <p:extLst>
              <p:ext uri="{D42A27DB-BD31-4B8C-83A1-F6EECF244321}">
                <p14:modId xmlns:p14="http://schemas.microsoft.com/office/powerpoint/2010/main" val="1909419518"/>
              </p:ext>
            </p:extLst>
          </p:nvPr>
        </p:nvGraphicFramePr>
        <p:xfrm>
          <a:off x="852854" y="1424355"/>
          <a:ext cx="10260623" cy="5002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extBox 3"/>
          <p:cNvSpPr txBox="1"/>
          <p:nvPr/>
        </p:nvSpPr>
        <p:spPr>
          <a:xfrm>
            <a:off x="852853" y="3302495"/>
            <a:ext cx="2307980" cy="2031325"/>
          </a:xfrm>
          <a:prstGeom prst="rect">
            <a:avLst/>
          </a:prstGeom>
          <a:noFill/>
        </p:spPr>
        <p:txBody>
          <a:bodyPr wrap="square" rtlCol="0">
            <a:spAutoFit/>
          </a:bodyPr>
          <a:lstStyle/>
          <a:p>
            <a:r>
              <a:rPr lang="en-US" sz="1400" b="1" dirty="0">
                <a:latin typeface="Adobe Arabic" panose="02040503050201020203" pitchFamily="18" charset="-78"/>
                <a:cs typeface="Adobe Arabic" panose="02040503050201020203" pitchFamily="18" charset="-78"/>
              </a:rPr>
              <a:t>Identified missing </a:t>
            </a:r>
            <a:r>
              <a:rPr lang="en-US" sz="1400" b="1" dirty="0" smtClean="0">
                <a:latin typeface="Adobe Arabic" panose="02040503050201020203" pitchFamily="18" charset="-78"/>
                <a:cs typeface="Adobe Arabic" panose="02040503050201020203" pitchFamily="18" charset="-78"/>
              </a:rPr>
              <a:t>values:</a:t>
            </a:r>
          </a:p>
          <a:p>
            <a:pPr marL="171450" indent="-171450">
              <a:buFont typeface="Arial" panose="020B0604020202020204" pitchFamily="34" charset="0"/>
              <a:buChar char="•"/>
            </a:pPr>
            <a:r>
              <a:rPr lang="en-US" sz="1400" dirty="0" smtClean="0">
                <a:latin typeface="Adobe Arabic" panose="02040503050201020203" pitchFamily="18" charset="-78"/>
                <a:cs typeface="Adobe Arabic" panose="02040503050201020203" pitchFamily="18" charset="-78"/>
              </a:rPr>
              <a:t>Significant </a:t>
            </a:r>
            <a:r>
              <a:rPr lang="en-US" sz="1400" dirty="0">
                <a:latin typeface="Adobe Arabic" panose="02040503050201020203" pitchFamily="18" charset="-78"/>
                <a:cs typeface="Adobe Arabic" panose="02040503050201020203" pitchFamily="18" charset="-78"/>
              </a:rPr>
              <a:t>missing values in </a:t>
            </a:r>
            <a:r>
              <a:rPr lang="en-US" sz="1400" i="1" dirty="0" err="1" smtClean="0">
                <a:latin typeface="Adobe Arabic" panose="02040503050201020203" pitchFamily="18" charset="-78"/>
                <a:cs typeface="Adobe Arabic" panose="02040503050201020203" pitchFamily="18" charset="-78"/>
              </a:rPr>
              <a:t>LandingPad</a:t>
            </a:r>
            <a:r>
              <a:rPr lang="en-US" sz="1400" dirty="0" smtClean="0">
                <a:latin typeface="Adobe Arabic" panose="02040503050201020203" pitchFamily="18" charset="-78"/>
                <a:cs typeface="Adobe Arabic" panose="02040503050201020203" pitchFamily="18" charset="-78"/>
              </a:rPr>
              <a:t> </a:t>
            </a:r>
            <a:r>
              <a:rPr lang="en-US" sz="1400" dirty="0">
                <a:latin typeface="Adobe Arabic" panose="02040503050201020203" pitchFamily="18" charset="-78"/>
                <a:cs typeface="Adobe Arabic" panose="02040503050201020203" pitchFamily="18" charset="-78"/>
              </a:rPr>
              <a:t>column (28.89</a:t>
            </a:r>
            <a:r>
              <a:rPr lang="en-US" sz="1400" dirty="0" smtClean="0">
                <a:latin typeface="Adobe Arabic" panose="02040503050201020203" pitchFamily="18" charset="-78"/>
                <a:cs typeface="Adobe Arabic" panose="02040503050201020203" pitchFamily="18" charset="-78"/>
              </a:rPr>
              <a:t>%)</a:t>
            </a:r>
          </a:p>
          <a:p>
            <a:pPr marL="171450" indent="-171450">
              <a:buFont typeface="Arial" panose="020B0604020202020204" pitchFamily="34" charset="0"/>
              <a:buChar char="•"/>
            </a:pPr>
            <a:r>
              <a:rPr lang="en-US" sz="1400" dirty="0" smtClean="0">
                <a:latin typeface="Adobe Arabic" panose="02040503050201020203" pitchFamily="18" charset="-78"/>
                <a:cs typeface="Adobe Arabic" panose="02040503050201020203" pitchFamily="18" charset="-78"/>
              </a:rPr>
              <a:t>No </a:t>
            </a:r>
            <a:r>
              <a:rPr lang="en-US" sz="1400" dirty="0">
                <a:latin typeface="Adobe Arabic" panose="02040503050201020203" pitchFamily="18" charset="-78"/>
                <a:cs typeface="Adobe Arabic" panose="02040503050201020203" pitchFamily="18" charset="-78"/>
              </a:rPr>
              <a:t>missing values in other </a:t>
            </a:r>
            <a:r>
              <a:rPr lang="en-US" sz="1400" dirty="0" smtClean="0">
                <a:latin typeface="Adobe Arabic" panose="02040503050201020203" pitchFamily="18" charset="-78"/>
                <a:cs typeface="Adobe Arabic" panose="02040503050201020203" pitchFamily="18" charset="-78"/>
              </a:rPr>
              <a:t>columns</a:t>
            </a:r>
          </a:p>
          <a:p>
            <a:pPr marL="171450" indent="-171450">
              <a:buFont typeface="Arial" panose="020B0604020202020204" pitchFamily="34" charset="0"/>
              <a:buChar char="•"/>
            </a:pPr>
            <a:endParaRPr lang="en-US" sz="1400" dirty="0">
              <a:latin typeface="Adobe Arabic" panose="02040503050201020203" pitchFamily="18" charset="-78"/>
              <a:cs typeface="Adobe Arabic" panose="02040503050201020203" pitchFamily="18" charset="-78"/>
            </a:endParaRPr>
          </a:p>
          <a:p>
            <a:r>
              <a:rPr lang="en-US" sz="1400" b="1" dirty="0" smtClean="0">
                <a:latin typeface="Adobe Arabic" panose="02040503050201020203" pitchFamily="18" charset="-78"/>
                <a:cs typeface="Adobe Arabic" panose="02040503050201020203" pitchFamily="18" charset="-78"/>
              </a:rPr>
              <a:t>Actions taken:</a:t>
            </a:r>
          </a:p>
          <a:p>
            <a:pPr marL="171450" indent="-171450">
              <a:buFont typeface="Arial" panose="020B0604020202020204" pitchFamily="34" charset="0"/>
              <a:buChar char="•"/>
            </a:pPr>
            <a:r>
              <a:rPr lang="en-US" sz="1400" dirty="0" smtClean="0">
                <a:latin typeface="Adobe Arabic" panose="02040503050201020203" pitchFamily="18" charset="-78"/>
                <a:cs typeface="Adobe Arabic" panose="02040503050201020203" pitchFamily="18" charset="-78"/>
              </a:rPr>
              <a:t>Analysis </a:t>
            </a:r>
            <a:r>
              <a:rPr lang="en-US" sz="1400" dirty="0">
                <a:latin typeface="Adobe Arabic" panose="02040503050201020203" pitchFamily="18" charset="-78"/>
                <a:cs typeface="Adobe Arabic" panose="02040503050201020203" pitchFamily="18" charset="-78"/>
              </a:rPr>
              <a:t>considered missing </a:t>
            </a:r>
            <a:r>
              <a:rPr lang="en-US" sz="1400" i="1" dirty="0" err="1">
                <a:latin typeface="Adobe Arabic" panose="02040503050201020203" pitchFamily="18" charset="-78"/>
                <a:cs typeface="Adobe Arabic" panose="02040503050201020203" pitchFamily="18" charset="-78"/>
              </a:rPr>
              <a:t>LandingPad</a:t>
            </a:r>
            <a:r>
              <a:rPr lang="en-US" sz="1400" dirty="0">
                <a:latin typeface="Adobe Arabic" panose="02040503050201020203" pitchFamily="18" charset="-78"/>
                <a:cs typeface="Adobe Arabic" panose="02040503050201020203" pitchFamily="18" charset="-78"/>
              </a:rPr>
              <a:t> values as part of the exploration</a:t>
            </a:r>
          </a:p>
        </p:txBody>
      </p:sp>
      <p:sp>
        <p:nvSpPr>
          <p:cNvPr id="5" name="TextBox 4"/>
          <p:cNvSpPr txBox="1"/>
          <p:nvPr/>
        </p:nvSpPr>
        <p:spPr>
          <a:xfrm>
            <a:off x="3291914" y="3302495"/>
            <a:ext cx="2294792" cy="1815882"/>
          </a:xfrm>
          <a:prstGeom prst="rect">
            <a:avLst/>
          </a:prstGeom>
          <a:noFill/>
        </p:spPr>
        <p:txBody>
          <a:bodyPr wrap="square" rtlCol="0">
            <a:spAutoFit/>
          </a:bodyPr>
          <a:lstStyle/>
          <a:p>
            <a:r>
              <a:rPr lang="en-US" sz="1400" b="1" dirty="0">
                <a:latin typeface="Adobe Arabic" panose="02040503050201020203" pitchFamily="18" charset="-78"/>
                <a:cs typeface="Adobe Arabic" panose="02040503050201020203" pitchFamily="18" charset="-78"/>
              </a:rPr>
              <a:t>Overview of data types:</a:t>
            </a:r>
          </a:p>
          <a:p>
            <a:pPr marL="171450" indent="-171450">
              <a:buFont typeface="Arial" panose="020B0604020202020204" pitchFamily="34" charset="0"/>
              <a:buChar char="•"/>
            </a:pPr>
            <a:r>
              <a:rPr lang="en-US" sz="1400" dirty="0" smtClean="0">
                <a:latin typeface="Adobe Arabic" panose="02040503050201020203" pitchFamily="18" charset="-78"/>
                <a:cs typeface="Adobe Arabic" panose="02040503050201020203" pitchFamily="18" charset="-78"/>
              </a:rPr>
              <a:t>Integers		3</a:t>
            </a:r>
          </a:p>
          <a:p>
            <a:pPr marL="171450" indent="-171450">
              <a:buFont typeface="Arial" panose="020B0604020202020204" pitchFamily="34" charset="0"/>
              <a:buChar char="•"/>
            </a:pPr>
            <a:r>
              <a:rPr lang="en-US" sz="1400" dirty="0" smtClean="0">
                <a:latin typeface="Adobe Arabic" panose="02040503050201020203" pitchFamily="18" charset="-78"/>
                <a:cs typeface="Adobe Arabic" panose="02040503050201020203" pitchFamily="18" charset="-78"/>
              </a:rPr>
              <a:t>Objects		7</a:t>
            </a:r>
          </a:p>
          <a:p>
            <a:pPr marL="171450" indent="-171450">
              <a:buFont typeface="Arial" panose="020B0604020202020204" pitchFamily="34" charset="0"/>
              <a:buChar char="•"/>
            </a:pPr>
            <a:r>
              <a:rPr lang="en-US" sz="1400" dirty="0" smtClean="0">
                <a:latin typeface="Adobe Arabic" panose="02040503050201020203" pitchFamily="18" charset="-78"/>
                <a:cs typeface="Adobe Arabic" panose="02040503050201020203" pitchFamily="18" charset="-78"/>
              </a:rPr>
              <a:t>Floats		4</a:t>
            </a:r>
          </a:p>
          <a:p>
            <a:pPr marL="171450" indent="-171450">
              <a:buFont typeface="Arial" panose="020B0604020202020204" pitchFamily="34" charset="0"/>
              <a:buChar char="•"/>
            </a:pPr>
            <a:r>
              <a:rPr lang="en-US" sz="1400" dirty="0" smtClean="0">
                <a:latin typeface="Adobe Arabic" panose="02040503050201020203" pitchFamily="18" charset="-78"/>
                <a:cs typeface="Adobe Arabic" panose="02040503050201020203" pitchFamily="18" charset="-78"/>
              </a:rPr>
              <a:t>Boolean		3</a:t>
            </a:r>
            <a:endParaRPr lang="en-US" sz="1400" dirty="0">
              <a:latin typeface="Adobe Arabic" panose="02040503050201020203" pitchFamily="18" charset="-78"/>
              <a:cs typeface="Adobe Arabic" panose="02040503050201020203" pitchFamily="18" charset="-78"/>
            </a:endParaRPr>
          </a:p>
          <a:p>
            <a:endParaRPr lang="en-US" sz="1400" dirty="0">
              <a:latin typeface="Adobe Arabic" panose="02040503050201020203" pitchFamily="18" charset="-78"/>
              <a:cs typeface="Adobe Arabic" panose="02040503050201020203" pitchFamily="18" charset="-78"/>
            </a:endParaRPr>
          </a:p>
          <a:p>
            <a:r>
              <a:rPr lang="en-US" sz="1400" b="1" dirty="0">
                <a:latin typeface="Adobe Arabic" panose="02040503050201020203" pitchFamily="18" charset="-78"/>
                <a:cs typeface="Adobe Arabic" panose="02040503050201020203" pitchFamily="18" charset="-78"/>
              </a:rPr>
              <a:t>Ensured appropriate data types for analysis</a:t>
            </a:r>
          </a:p>
        </p:txBody>
      </p:sp>
      <p:sp>
        <p:nvSpPr>
          <p:cNvPr id="8" name="TextBox 7"/>
          <p:cNvSpPr txBox="1"/>
          <p:nvPr/>
        </p:nvSpPr>
        <p:spPr>
          <a:xfrm>
            <a:off x="5811715" y="3302495"/>
            <a:ext cx="2268416" cy="2462213"/>
          </a:xfrm>
          <a:prstGeom prst="rect">
            <a:avLst/>
          </a:prstGeom>
          <a:noFill/>
        </p:spPr>
        <p:txBody>
          <a:bodyPr wrap="square" rtlCol="0">
            <a:spAutoFit/>
          </a:bodyPr>
          <a:lstStyle/>
          <a:p>
            <a:r>
              <a:rPr lang="en-US" sz="1400" b="1" dirty="0">
                <a:latin typeface="Adobe Arabic" panose="02040503050201020203" pitchFamily="18" charset="-78"/>
                <a:cs typeface="Adobe Arabic" panose="02040503050201020203" pitchFamily="18" charset="-78"/>
              </a:rPr>
              <a:t>Launch Sites:</a:t>
            </a:r>
          </a:p>
          <a:p>
            <a:pPr marL="285750" indent="-285750">
              <a:buFont typeface="Arial" panose="020B0604020202020204" pitchFamily="34" charset="0"/>
              <a:buChar char="•"/>
            </a:pPr>
            <a:r>
              <a:rPr lang="en-US" sz="1400" dirty="0" smtClean="0">
                <a:latin typeface="Adobe Arabic" panose="02040503050201020203" pitchFamily="18" charset="-78"/>
                <a:cs typeface="Adobe Arabic" panose="02040503050201020203" pitchFamily="18" charset="-78"/>
              </a:rPr>
              <a:t>Most </a:t>
            </a:r>
            <a:r>
              <a:rPr lang="en-US" sz="1400" dirty="0">
                <a:latin typeface="Adobe Arabic" panose="02040503050201020203" pitchFamily="18" charset="-78"/>
                <a:cs typeface="Adobe Arabic" panose="02040503050201020203" pitchFamily="18" charset="-78"/>
              </a:rPr>
              <a:t>frequent: CCAFS SLC 40 (55 launches)</a:t>
            </a:r>
          </a:p>
          <a:p>
            <a:endParaRPr lang="en-US" sz="1400" dirty="0">
              <a:latin typeface="Adobe Arabic" panose="02040503050201020203" pitchFamily="18" charset="-78"/>
              <a:cs typeface="Adobe Arabic" panose="02040503050201020203" pitchFamily="18" charset="-78"/>
            </a:endParaRPr>
          </a:p>
          <a:p>
            <a:r>
              <a:rPr lang="en-US" sz="1400" b="1" dirty="0">
                <a:latin typeface="Adobe Arabic" panose="02040503050201020203" pitchFamily="18" charset="-78"/>
                <a:cs typeface="Adobe Arabic" panose="02040503050201020203" pitchFamily="18" charset="-78"/>
              </a:rPr>
              <a:t>Orbits</a:t>
            </a:r>
            <a:r>
              <a:rPr lang="en-US" sz="1400" dirty="0">
                <a:latin typeface="Adobe Arabic" panose="02040503050201020203" pitchFamily="18" charset="-78"/>
                <a:cs typeface="Adobe Arabic" panose="02040503050201020203" pitchFamily="18" charset="-78"/>
              </a:rPr>
              <a:t>:</a:t>
            </a:r>
          </a:p>
          <a:p>
            <a:pPr marL="285750" indent="-285750">
              <a:buFont typeface="Arial" panose="020B0604020202020204" pitchFamily="34" charset="0"/>
              <a:buChar char="•"/>
            </a:pPr>
            <a:r>
              <a:rPr lang="en-US" sz="1400" dirty="0" smtClean="0">
                <a:latin typeface="Adobe Arabic" panose="02040503050201020203" pitchFamily="18" charset="-78"/>
                <a:cs typeface="Adobe Arabic" panose="02040503050201020203" pitchFamily="18" charset="-78"/>
              </a:rPr>
              <a:t>Majority type</a:t>
            </a:r>
            <a:r>
              <a:rPr lang="en-US" sz="1400" dirty="0">
                <a:latin typeface="Adobe Arabic" panose="02040503050201020203" pitchFamily="18" charset="-78"/>
                <a:cs typeface="Adobe Arabic" panose="02040503050201020203" pitchFamily="18" charset="-78"/>
              </a:rPr>
              <a:t>: LEO (55 occurrences)</a:t>
            </a:r>
          </a:p>
          <a:p>
            <a:endParaRPr lang="en-US" sz="1400" dirty="0">
              <a:latin typeface="Adobe Arabic" panose="02040503050201020203" pitchFamily="18" charset="-78"/>
              <a:cs typeface="Adobe Arabic" panose="02040503050201020203" pitchFamily="18" charset="-78"/>
            </a:endParaRPr>
          </a:p>
          <a:p>
            <a:r>
              <a:rPr lang="en-US" sz="1400" b="1" dirty="0">
                <a:latin typeface="Adobe Arabic" panose="02040503050201020203" pitchFamily="18" charset="-78"/>
                <a:cs typeface="Adobe Arabic" panose="02040503050201020203" pitchFamily="18" charset="-78"/>
              </a:rPr>
              <a:t>Landing </a:t>
            </a:r>
            <a:r>
              <a:rPr lang="en-US" sz="1400" b="1" dirty="0" smtClean="0">
                <a:latin typeface="Adobe Arabic" panose="02040503050201020203" pitchFamily="18" charset="-78"/>
                <a:cs typeface="Adobe Arabic" panose="02040503050201020203" pitchFamily="18" charset="-78"/>
              </a:rPr>
              <a:t>Outcomes:</a:t>
            </a:r>
          </a:p>
          <a:p>
            <a:pPr marL="285750" indent="-285750">
              <a:buFont typeface="Arial" panose="020B0604020202020204" pitchFamily="34" charset="0"/>
              <a:buChar char="•"/>
            </a:pPr>
            <a:r>
              <a:rPr lang="en-US" sz="1400" dirty="0" smtClean="0">
                <a:latin typeface="Adobe Arabic" panose="02040503050201020203" pitchFamily="18" charset="-78"/>
                <a:cs typeface="Adobe Arabic" panose="02040503050201020203" pitchFamily="18" charset="-78"/>
              </a:rPr>
              <a:t>Categories </a:t>
            </a:r>
            <a:r>
              <a:rPr lang="en-US" sz="1400" dirty="0">
                <a:latin typeface="Adobe Arabic" panose="02040503050201020203" pitchFamily="18" charset="-78"/>
                <a:cs typeface="Adobe Arabic" panose="02040503050201020203" pitchFamily="18" charset="-78"/>
              </a:rPr>
              <a:t>include successful and unsuccessful landings</a:t>
            </a:r>
          </a:p>
        </p:txBody>
      </p:sp>
      <p:sp>
        <p:nvSpPr>
          <p:cNvPr id="9" name="TextBox 8"/>
          <p:cNvSpPr txBox="1"/>
          <p:nvPr/>
        </p:nvSpPr>
        <p:spPr>
          <a:xfrm>
            <a:off x="8305140" y="3302495"/>
            <a:ext cx="2235493" cy="1815882"/>
          </a:xfrm>
          <a:prstGeom prst="rect">
            <a:avLst/>
          </a:prstGeom>
          <a:noFill/>
        </p:spPr>
        <p:txBody>
          <a:bodyPr wrap="square" rtlCol="0">
            <a:spAutoFit/>
          </a:bodyPr>
          <a:lstStyle/>
          <a:p>
            <a:r>
              <a:rPr lang="en-US" sz="1400" b="1" dirty="0">
                <a:latin typeface="Adobe Arabic" panose="02040503050201020203" pitchFamily="18" charset="-78"/>
                <a:cs typeface="Adobe Arabic" panose="02040503050201020203" pitchFamily="18" charset="-78"/>
              </a:rPr>
              <a:t>Derived feature </a:t>
            </a:r>
            <a:r>
              <a:rPr lang="en-US" sz="1400" b="1" i="1" dirty="0" smtClean="0">
                <a:latin typeface="Adobe Arabic" panose="02040503050201020203" pitchFamily="18" charset="-78"/>
                <a:cs typeface="Adobe Arabic" panose="02040503050201020203" pitchFamily="18" charset="-78"/>
              </a:rPr>
              <a:t>Class</a:t>
            </a:r>
            <a:r>
              <a:rPr lang="en-US" sz="1400" b="1" dirty="0" smtClean="0">
                <a:latin typeface="Adobe Arabic" panose="02040503050201020203" pitchFamily="18" charset="-78"/>
                <a:cs typeface="Adobe Arabic" panose="02040503050201020203" pitchFamily="18" charset="-78"/>
              </a:rPr>
              <a:t> </a:t>
            </a:r>
            <a:r>
              <a:rPr lang="en-US" sz="1400" b="1" dirty="0">
                <a:latin typeface="Adobe Arabic" panose="02040503050201020203" pitchFamily="18" charset="-78"/>
                <a:cs typeface="Adobe Arabic" panose="02040503050201020203" pitchFamily="18" charset="-78"/>
              </a:rPr>
              <a:t>based on landing outcomes:</a:t>
            </a:r>
          </a:p>
          <a:p>
            <a:pPr marL="285750" indent="-285750">
              <a:buFont typeface="Arial" panose="020B0604020202020204" pitchFamily="34" charset="0"/>
              <a:buChar char="•"/>
            </a:pPr>
            <a:r>
              <a:rPr lang="en-US" sz="1400" dirty="0" smtClean="0">
                <a:latin typeface="Adobe Arabic" panose="02040503050201020203" pitchFamily="18" charset="-78"/>
                <a:cs typeface="Adobe Arabic" panose="02040503050201020203" pitchFamily="18" charset="-78"/>
              </a:rPr>
              <a:t>Positive </a:t>
            </a:r>
            <a:r>
              <a:rPr lang="en-US" sz="1400" dirty="0">
                <a:latin typeface="Adobe Arabic" panose="02040503050201020203" pitchFamily="18" charset="-78"/>
                <a:cs typeface="Adobe Arabic" panose="02040503050201020203" pitchFamily="18" charset="-78"/>
              </a:rPr>
              <a:t>outcome (1) for successful </a:t>
            </a:r>
            <a:r>
              <a:rPr lang="en-US" sz="1400" dirty="0" smtClean="0">
                <a:latin typeface="Adobe Arabic" panose="02040503050201020203" pitchFamily="18" charset="-78"/>
                <a:cs typeface="Adobe Arabic" panose="02040503050201020203" pitchFamily="18" charset="-78"/>
              </a:rPr>
              <a:t>landings</a:t>
            </a:r>
          </a:p>
          <a:p>
            <a:pPr marL="285750" indent="-285750">
              <a:buFont typeface="Arial" panose="020B0604020202020204" pitchFamily="34" charset="0"/>
              <a:buChar char="•"/>
            </a:pPr>
            <a:r>
              <a:rPr lang="en-US" sz="1400" dirty="0" smtClean="0">
                <a:latin typeface="Adobe Arabic" panose="02040503050201020203" pitchFamily="18" charset="-78"/>
                <a:cs typeface="Adobe Arabic" panose="02040503050201020203" pitchFamily="18" charset="-78"/>
              </a:rPr>
              <a:t>Negative </a:t>
            </a:r>
            <a:r>
              <a:rPr lang="en-US" sz="1400" dirty="0">
                <a:latin typeface="Adobe Arabic" panose="02040503050201020203" pitchFamily="18" charset="-78"/>
                <a:cs typeface="Adobe Arabic" panose="02040503050201020203" pitchFamily="18" charset="-78"/>
              </a:rPr>
              <a:t>outcome (0) for failed or no landings</a:t>
            </a:r>
          </a:p>
          <a:p>
            <a:endParaRPr lang="en-US" sz="1400" dirty="0" smtClean="0">
              <a:latin typeface="Adobe Arabic" panose="02040503050201020203" pitchFamily="18" charset="-78"/>
              <a:cs typeface="Adobe Arabic" panose="02040503050201020203" pitchFamily="18" charset="-78"/>
            </a:endParaRPr>
          </a:p>
          <a:p>
            <a:r>
              <a:rPr lang="en-US" sz="1400" b="1" dirty="0" smtClean="0">
                <a:latin typeface="Adobe Arabic" panose="02040503050201020203" pitchFamily="18" charset="-78"/>
                <a:cs typeface="Adobe Arabic" panose="02040503050201020203" pitchFamily="18" charset="-78"/>
              </a:rPr>
              <a:t>Calculated </a:t>
            </a:r>
            <a:r>
              <a:rPr lang="en-US" sz="1400" b="1" dirty="0">
                <a:latin typeface="Adobe Arabic" panose="02040503050201020203" pitchFamily="18" charset="-78"/>
                <a:cs typeface="Adobe Arabic" panose="02040503050201020203" pitchFamily="18" charset="-78"/>
              </a:rPr>
              <a:t>success rate: 66.67%</a:t>
            </a:r>
          </a:p>
        </p:txBody>
      </p:sp>
      <p:sp>
        <p:nvSpPr>
          <p:cNvPr id="10" name="TextBox 9"/>
          <p:cNvSpPr txBox="1"/>
          <p:nvPr/>
        </p:nvSpPr>
        <p:spPr>
          <a:xfrm>
            <a:off x="852853" y="6427080"/>
            <a:ext cx="10260624" cy="307777"/>
          </a:xfrm>
          <a:prstGeom prst="rect">
            <a:avLst/>
          </a:prstGeom>
          <a:solidFill>
            <a:schemeClr val="accent1"/>
          </a:solidFill>
        </p:spPr>
        <p:txBody>
          <a:bodyPr wrap="square" rtlCol="0">
            <a:spAutoFit/>
          </a:bodyPr>
          <a:lstStyle/>
          <a:p>
            <a:r>
              <a:rPr lang="en-US" sz="1400" dirty="0">
                <a:solidFill>
                  <a:schemeClr val="bg1"/>
                </a:solidFill>
                <a:latin typeface="Adobe Arabic" panose="02040503050201020203" pitchFamily="18" charset="-78"/>
                <a:cs typeface="Adobe Arabic" panose="02040503050201020203" pitchFamily="18" charset="-78"/>
              </a:rPr>
              <a:t>https://github.com/Dichotmy/IBM-Data-Science-Professional/blob/main/10.%20Applied%20Data%20Science%20Capstone/Labs/3.%20Spacex%20-%20Data%20Wrangling.ipynb</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95"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3158AF4E-0863-4480-B251-87B5525E7DA2}" type="slidenum">
              <a:rPr lang="en-US" sz="1600" b="0" strike="noStrike" spc="-1">
                <a:solidFill>
                  <a:srgbClr val="1C7DDB"/>
                </a:solidFill>
                <a:latin typeface="Abadi"/>
              </a:rPr>
              <a:t>11</a:t>
            </a:fld>
            <a:endParaRPr lang="en-US" sz="1600" b="0" strike="noStrike" spc="-1">
              <a:latin typeface="Times New Roman"/>
            </a:endParaRPr>
          </a:p>
        </p:txBody>
      </p:sp>
      <p:sp>
        <p:nvSpPr>
          <p:cNvPr id="197"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dirty="0">
                <a:solidFill>
                  <a:srgbClr val="0B49CB"/>
                </a:solidFill>
                <a:latin typeface="Adobe Arabic" panose="02040503050201020203" pitchFamily="18" charset="-78"/>
                <a:ea typeface="IBM Plex Mono SemiBold"/>
                <a:cs typeface="Adobe Arabic" panose="02040503050201020203" pitchFamily="18" charset="-78"/>
              </a:rPr>
              <a:t>EDA with Data Visualization</a:t>
            </a:r>
            <a:endParaRPr lang="en-US" sz="4000" b="0" strike="noStrike" spc="-1" dirty="0">
              <a:latin typeface="Adobe Arabic" panose="02040503050201020203" pitchFamily="18" charset="-78"/>
              <a:cs typeface="Adobe Arabic" panose="02040503050201020203" pitchFamily="18" charset="-78"/>
            </a:endParaRPr>
          </a:p>
        </p:txBody>
      </p:sp>
      <p:graphicFrame>
        <p:nvGraphicFramePr>
          <p:cNvPr id="2" name="Diagram 1"/>
          <p:cNvGraphicFramePr/>
          <p:nvPr>
            <p:extLst>
              <p:ext uri="{D42A27DB-BD31-4B8C-83A1-F6EECF244321}">
                <p14:modId xmlns:p14="http://schemas.microsoft.com/office/powerpoint/2010/main" val="647408410"/>
              </p:ext>
            </p:extLst>
          </p:nvPr>
        </p:nvGraphicFramePr>
        <p:xfrm>
          <a:off x="852854" y="1371600"/>
          <a:ext cx="10287000" cy="505547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p:cNvSpPr txBox="1"/>
          <p:nvPr/>
        </p:nvSpPr>
        <p:spPr>
          <a:xfrm>
            <a:off x="852854" y="1371599"/>
            <a:ext cx="10287000" cy="4893647"/>
          </a:xfrm>
          <a:prstGeom prst="rect">
            <a:avLst/>
          </a:prstGeom>
          <a:noFill/>
        </p:spPr>
        <p:txBody>
          <a:bodyPr wrap="square" rtlCol="0">
            <a:spAutoFit/>
          </a:bodyPr>
          <a:lstStyle/>
          <a:p>
            <a:r>
              <a:rPr lang="en-US" sz="3000" b="1" dirty="0" smtClean="0">
                <a:latin typeface="Adobe Arabic" panose="02040503050201020203" pitchFamily="18" charset="-78"/>
                <a:cs typeface="Adobe Arabic" panose="02040503050201020203" pitchFamily="18" charset="-78"/>
              </a:rPr>
              <a:t>Visualized the relationship between several features of the Falcon 9 launch data set:</a:t>
            </a:r>
          </a:p>
          <a:p>
            <a:pPr marL="285750" indent="-285750">
              <a:buFont typeface="Arial" panose="020B0604020202020204" pitchFamily="34" charset="0"/>
              <a:buChar char="•"/>
            </a:pPr>
            <a:r>
              <a:rPr lang="en-US" sz="2400" dirty="0" smtClean="0">
                <a:latin typeface="Adobe Arabic" panose="02040503050201020203" pitchFamily="18" charset="-78"/>
                <a:cs typeface="Adobe Arabic" panose="02040503050201020203" pitchFamily="18" charset="-78"/>
              </a:rPr>
              <a:t>Cat plot of Payload Mass vs Flight Number differentiated by Class</a:t>
            </a:r>
          </a:p>
          <a:p>
            <a:pPr marL="742950" lvl="1" indent="-285750">
              <a:buFont typeface="Arial" panose="020B0604020202020204" pitchFamily="34" charset="0"/>
              <a:buChar char="•"/>
            </a:pPr>
            <a:r>
              <a:rPr lang="en-US" dirty="0" smtClean="0">
                <a:latin typeface="Adobe Arabic" panose="02040503050201020203" pitchFamily="18" charset="-78"/>
                <a:cs typeface="Adobe Arabic" panose="02040503050201020203" pitchFamily="18" charset="-78"/>
              </a:rPr>
              <a:t>Shows greater payloads attempted in latter flights</a:t>
            </a:r>
          </a:p>
          <a:p>
            <a:pPr marL="285750" indent="-285750">
              <a:buFont typeface="Arial" panose="020B0604020202020204" pitchFamily="34" charset="0"/>
              <a:buChar char="•"/>
            </a:pPr>
            <a:r>
              <a:rPr lang="en-US" sz="2400" dirty="0" smtClean="0">
                <a:latin typeface="Adobe Arabic" panose="02040503050201020203" pitchFamily="18" charset="-78"/>
                <a:cs typeface="Adobe Arabic" panose="02040503050201020203" pitchFamily="18" charset="-78"/>
              </a:rPr>
              <a:t>Cat plot of Launch Site vs Flight Number differentiated by Class</a:t>
            </a:r>
          </a:p>
          <a:p>
            <a:pPr marL="742950" lvl="1" indent="-285750">
              <a:buFont typeface="Arial" panose="020B0604020202020204" pitchFamily="34" charset="0"/>
              <a:buChar char="•"/>
            </a:pPr>
            <a:r>
              <a:rPr lang="en-US" dirty="0" smtClean="0">
                <a:latin typeface="Adobe Arabic" panose="02040503050201020203" pitchFamily="18" charset="-78"/>
                <a:cs typeface="Adobe Arabic" panose="02040503050201020203" pitchFamily="18" charset="-78"/>
              </a:rPr>
              <a:t>Shows gaps in launch site usage</a:t>
            </a:r>
          </a:p>
          <a:p>
            <a:pPr marL="285750" indent="-285750">
              <a:buFont typeface="Arial" panose="020B0604020202020204" pitchFamily="34" charset="0"/>
              <a:buChar char="•"/>
            </a:pPr>
            <a:r>
              <a:rPr lang="en-US" sz="2400" dirty="0" smtClean="0">
                <a:latin typeface="Adobe Arabic" panose="02040503050201020203" pitchFamily="18" charset="-78"/>
                <a:cs typeface="Adobe Arabic" panose="02040503050201020203" pitchFamily="18" charset="-78"/>
              </a:rPr>
              <a:t>Scatter Plot of Launch Site vs Payload Mass differentiated by Class</a:t>
            </a:r>
          </a:p>
          <a:p>
            <a:pPr marL="742950" lvl="1" indent="-285750">
              <a:buFont typeface="Arial" panose="020B0604020202020204" pitchFamily="34" charset="0"/>
              <a:buChar char="•"/>
            </a:pPr>
            <a:r>
              <a:rPr lang="en-US" dirty="0" smtClean="0">
                <a:latin typeface="Adobe Arabic" panose="02040503050201020203" pitchFamily="18" charset="-78"/>
                <a:cs typeface="Adobe Arabic" panose="02040503050201020203" pitchFamily="18" charset="-78"/>
              </a:rPr>
              <a:t>Vandenberg Air Force Base has the least launches</a:t>
            </a:r>
          </a:p>
          <a:p>
            <a:pPr marL="742950" lvl="1" indent="-285750">
              <a:buFont typeface="Arial" panose="020B0604020202020204" pitchFamily="34" charset="0"/>
              <a:buChar char="•"/>
            </a:pPr>
            <a:r>
              <a:rPr lang="en-US" dirty="0" smtClean="0">
                <a:latin typeface="Adobe Arabic" panose="02040503050201020203" pitchFamily="18" charset="-78"/>
                <a:cs typeface="Adobe Arabic" panose="02040503050201020203" pitchFamily="18" charset="-78"/>
              </a:rPr>
              <a:t>Cape Canaveral Air Force Station used mostly for low to mid-range payloads</a:t>
            </a:r>
          </a:p>
          <a:p>
            <a:pPr marL="285750" indent="-285750">
              <a:buFont typeface="Arial" panose="020B0604020202020204" pitchFamily="34" charset="0"/>
              <a:buChar char="•"/>
            </a:pPr>
            <a:r>
              <a:rPr lang="en-US" sz="2400" dirty="0" smtClean="0">
                <a:latin typeface="Adobe Arabic" panose="02040503050201020203" pitchFamily="18" charset="-78"/>
                <a:cs typeface="Adobe Arabic" panose="02040503050201020203" pitchFamily="18" charset="-78"/>
              </a:rPr>
              <a:t>Bar Plot showing the success rate of rocket landings by orbit location</a:t>
            </a:r>
          </a:p>
          <a:p>
            <a:pPr marL="742950" lvl="1" indent="-285750">
              <a:buFont typeface="Arial" panose="020B0604020202020204" pitchFamily="34" charset="0"/>
              <a:buChar char="•"/>
            </a:pPr>
            <a:r>
              <a:rPr lang="en-US" dirty="0" smtClean="0">
                <a:latin typeface="Adobe Arabic" panose="02040503050201020203" pitchFamily="18" charset="-78"/>
                <a:cs typeface="Adobe Arabic" panose="02040503050201020203" pitchFamily="18" charset="-78"/>
              </a:rPr>
              <a:t>Orbits for launches achieving a 100% success rate: ES-L1, SSO, HEO, GEO</a:t>
            </a:r>
          </a:p>
          <a:p>
            <a:pPr marL="285750" indent="-285750">
              <a:buFont typeface="Arial" panose="020B0604020202020204" pitchFamily="34" charset="0"/>
              <a:buChar char="•"/>
            </a:pPr>
            <a:r>
              <a:rPr lang="en-US" sz="2400" dirty="0" smtClean="0">
                <a:latin typeface="Adobe Arabic" panose="02040503050201020203" pitchFamily="18" charset="-78"/>
                <a:cs typeface="Adobe Arabic" panose="02040503050201020203" pitchFamily="18" charset="-78"/>
              </a:rPr>
              <a:t>Scatter Plot of Orbit vs Flight Number differentiated by Class</a:t>
            </a:r>
          </a:p>
          <a:p>
            <a:pPr marL="285750" indent="-285750">
              <a:buFont typeface="Arial" panose="020B0604020202020204" pitchFamily="34" charset="0"/>
              <a:buChar char="•"/>
            </a:pPr>
            <a:r>
              <a:rPr lang="en-US" sz="2400" dirty="0" smtClean="0">
                <a:latin typeface="Adobe Arabic" panose="02040503050201020203" pitchFamily="18" charset="-78"/>
                <a:cs typeface="Adobe Arabic" panose="02040503050201020203" pitchFamily="18" charset="-78"/>
              </a:rPr>
              <a:t>Scatter Plot of Orbit vs Payload Mass</a:t>
            </a:r>
          </a:p>
          <a:p>
            <a:pPr marL="285750" indent="-285750">
              <a:buFont typeface="Arial" panose="020B0604020202020204" pitchFamily="34" charset="0"/>
              <a:buChar char="•"/>
            </a:pPr>
            <a:r>
              <a:rPr lang="en-US" sz="2400" dirty="0" smtClean="0">
                <a:latin typeface="Adobe Arabic" panose="02040503050201020203" pitchFamily="18" charset="-78"/>
                <a:cs typeface="Adobe Arabic" panose="02040503050201020203" pitchFamily="18" charset="-78"/>
              </a:rPr>
              <a:t>Line plot revealing the success rate of launches by year</a:t>
            </a:r>
          </a:p>
          <a:p>
            <a:pPr marL="742950" lvl="1" indent="-285750">
              <a:buFont typeface="Arial" panose="020B0604020202020204" pitchFamily="34" charset="0"/>
              <a:buChar char="•"/>
            </a:pPr>
            <a:r>
              <a:rPr lang="en-US" dirty="0" smtClean="0">
                <a:latin typeface="Adobe Arabic" panose="02040503050201020203" pitchFamily="18" charset="-78"/>
                <a:cs typeface="Adobe Arabic" panose="02040503050201020203" pitchFamily="18" charset="-78"/>
              </a:rPr>
              <a:t>Steady increase in successful landings with a drop in 2018</a:t>
            </a:r>
            <a:endParaRPr lang="en-US" dirty="0">
              <a:latin typeface="Adobe Arabic" panose="02040503050201020203" pitchFamily="18" charset="-78"/>
              <a:cs typeface="Adobe Arabic" panose="02040503050201020203" pitchFamily="18" charset="-78"/>
            </a:endParaRPr>
          </a:p>
        </p:txBody>
      </p:sp>
      <p:sp>
        <p:nvSpPr>
          <p:cNvPr id="8" name="TextBox 7"/>
          <p:cNvSpPr txBox="1"/>
          <p:nvPr/>
        </p:nvSpPr>
        <p:spPr>
          <a:xfrm>
            <a:off x="852854" y="6383020"/>
            <a:ext cx="10287000" cy="307777"/>
          </a:xfrm>
          <a:prstGeom prst="rect">
            <a:avLst/>
          </a:prstGeom>
          <a:solidFill>
            <a:schemeClr val="accent1"/>
          </a:solidFill>
        </p:spPr>
        <p:txBody>
          <a:bodyPr wrap="square" rtlCol="0">
            <a:spAutoFit/>
          </a:bodyPr>
          <a:lstStyle/>
          <a:p>
            <a:r>
              <a:rPr lang="en-US" sz="1400" dirty="0">
                <a:solidFill>
                  <a:schemeClr val="bg1"/>
                </a:solidFill>
                <a:latin typeface="Adobe Arabic" panose="02040503050201020203" pitchFamily="18" charset="-78"/>
                <a:cs typeface="Adobe Arabic" panose="02040503050201020203" pitchFamily="18" charset="-78"/>
              </a:rPr>
              <a:t>https://github.com/Dichotmy/IBM-Data-Science-Professional/blob/main/10.%20Applied%20Data%20Science%20Capstone/Labs/5.%20EDA%20with%20Visualization%20Lab.ipynb</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98"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B4D4F5FD-BAD7-4EAE-AC6E-A32012BF61C4}" type="slidenum">
              <a:rPr lang="en-US" sz="1600" b="0" strike="noStrike" spc="-1">
                <a:solidFill>
                  <a:srgbClr val="1C7DDB"/>
                </a:solidFill>
                <a:latin typeface="Adobe Arabic" panose="02040503050201020203" pitchFamily="18" charset="-78"/>
                <a:cs typeface="Adobe Arabic" panose="02040503050201020203" pitchFamily="18" charset="-78"/>
              </a:rPr>
              <a:t>12</a:t>
            </a:fld>
            <a:endParaRPr lang="en-US" sz="1600" b="0" strike="noStrike" spc="-1" dirty="0">
              <a:latin typeface="Adobe Arabic" panose="02040503050201020203" pitchFamily="18" charset="-78"/>
              <a:cs typeface="Adobe Arabic" panose="02040503050201020203" pitchFamily="18" charset="-78"/>
            </a:endParaRPr>
          </a:p>
        </p:txBody>
      </p:sp>
      <p:sp>
        <p:nvSpPr>
          <p:cNvPr id="200"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dirty="0">
                <a:solidFill>
                  <a:srgbClr val="0B49CB"/>
                </a:solidFill>
                <a:latin typeface="Adobe Arabic" panose="02040503050201020203" pitchFamily="18" charset="-78"/>
                <a:ea typeface="IBM Plex Mono SemiBold"/>
                <a:cs typeface="Adobe Arabic" panose="02040503050201020203" pitchFamily="18" charset="-78"/>
              </a:rPr>
              <a:t>EDA with SQL</a:t>
            </a:r>
            <a:endParaRPr lang="en-US" sz="4000" b="0" strike="noStrike" spc="-1" dirty="0">
              <a:latin typeface="Adobe Arabic" panose="02040503050201020203" pitchFamily="18" charset="-78"/>
              <a:cs typeface="Adobe Arabic" panose="02040503050201020203" pitchFamily="18" charset="-78"/>
            </a:endParaRPr>
          </a:p>
        </p:txBody>
      </p:sp>
      <p:sp>
        <p:nvSpPr>
          <p:cNvPr id="3" name="TextBox 2"/>
          <p:cNvSpPr txBox="1"/>
          <p:nvPr/>
        </p:nvSpPr>
        <p:spPr>
          <a:xfrm>
            <a:off x="770040" y="1433147"/>
            <a:ext cx="10369814" cy="5109091"/>
          </a:xfrm>
          <a:prstGeom prst="rect">
            <a:avLst/>
          </a:prstGeom>
          <a:noFill/>
        </p:spPr>
        <p:txBody>
          <a:bodyPr wrap="square" rtlCol="0">
            <a:spAutoFit/>
          </a:bodyPr>
          <a:lstStyle/>
          <a:p>
            <a:r>
              <a:rPr lang="en-US" sz="3000" b="1" dirty="0" smtClean="0">
                <a:latin typeface="Adobe Arabic" panose="02040503050201020203" pitchFamily="18" charset="-78"/>
                <a:cs typeface="Adobe Arabic" panose="02040503050201020203" pitchFamily="18" charset="-78"/>
              </a:rPr>
              <a:t>Performed data analysis through </a:t>
            </a:r>
            <a:r>
              <a:rPr lang="en-US" sz="3000" b="1" dirty="0" err="1" smtClean="0">
                <a:latin typeface="Adobe Arabic" panose="02040503050201020203" pitchFamily="18" charset="-78"/>
                <a:cs typeface="Adobe Arabic" panose="02040503050201020203" pitchFamily="18" charset="-78"/>
              </a:rPr>
              <a:t>Jupyter</a:t>
            </a:r>
            <a:r>
              <a:rPr lang="en-US" sz="3000" b="1" dirty="0" smtClean="0">
                <a:latin typeface="Adobe Arabic" panose="02040503050201020203" pitchFamily="18" charset="-78"/>
                <a:cs typeface="Adobe Arabic" panose="02040503050201020203" pitchFamily="18" charset="-78"/>
              </a:rPr>
              <a:t> Notebook on SQL-Lite database:</a:t>
            </a:r>
            <a:endParaRPr lang="en-US" sz="3000" b="1" dirty="0">
              <a:latin typeface="Adobe Arabic" panose="02040503050201020203" pitchFamily="18" charset="-78"/>
              <a:cs typeface="Adobe Arabic" panose="02040503050201020203" pitchFamily="18" charset="-78"/>
            </a:endParaRPr>
          </a:p>
          <a:p>
            <a:pPr marL="285750" indent="-285750">
              <a:buFont typeface="Arial" panose="020B0604020202020204" pitchFamily="34" charset="0"/>
              <a:buChar char="•"/>
            </a:pPr>
            <a:r>
              <a:rPr lang="en-US" sz="2200" dirty="0" smtClean="0">
                <a:latin typeface="Adobe Arabic" panose="02040503050201020203" pitchFamily="18" charset="-78"/>
                <a:cs typeface="Adobe Arabic" panose="02040503050201020203" pitchFamily="18" charset="-78"/>
              </a:rPr>
              <a:t>Loaded launch data set acquired through previous steps to SQL-Lite database</a:t>
            </a:r>
            <a:endParaRPr lang="en-US" sz="2200" dirty="0">
              <a:latin typeface="Adobe Arabic" panose="02040503050201020203" pitchFamily="18" charset="-78"/>
              <a:cs typeface="Adobe Arabic" panose="02040503050201020203" pitchFamily="18" charset="-78"/>
            </a:endParaRPr>
          </a:p>
          <a:p>
            <a:pPr marL="285750" indent="-285750">
              <a:buFont typeface="Arial" panose="020B0604020202020204" pitchFamily="34" charset="0"/>
              <a:buChar char="•"/>
            </a:pPr>
            <a:r>
              <a:rPr lang="en-US" sz="2200" dirty="0" smtClean="0">
                <a:latin typeface="Adobe Arabic" panose="02040503050201020203" pitchFamily="18" charset="-78"/>
                <a:cs typeface="Adobe Arabic" panose="02040503050201020203" pitchFamily="18" charset="-78"/>
              </a:rPr>
              <a:t>Displayed the names of distinct Falcon 9 launch sites</a:t>
            </a:r>
            <a:endParaRPr lang="en-US" sz="2200" dirty="0">
              <a:latin typeface="Adobe Arabic" panose="02040503050201020203" pitchFamily="18" charset="-78"/>
              <a:cs typeface="Adobe Arabic" panose="02040503050201020203" pitchFamily="18" charset="-78"/>
            </a:endParaRPr>
          </a:p>
          <a:p>
            <a:pPr marL="285750" indent="-285750">
              <a:buFont typeface="Arial" panose="020B0604020202020204" pitchFamily="34" charset="0"/>
              <a:buChar char="•"/>
            </a:pPr>
            <a:r>
              <a:rPr lang="en-US" sz="2200" dirty="0" smtClean="0">
                <a:latin typeface="Adobe Arabic" panose="02040503050201020203" pitchFamily="18" charset="-78"/>
                <a:cs typeface="Adobe Arabic" panose="02040503050201020203" pitchFamily="18" charset="-78"/>
              </a:rPr>
              <a:t>Displayed 5 records where launch sites begin with the string ‘CCA’</a:t>
            </a:r>
            <a:endParaRPr lang="en-US" sz="2200" dirty="0">
              <a:latin typeface="Adobe Arabic" panose="02040503050201020203" pitchFamily="18" charset="-78"/>
              <a:cs typeface="Adobe Arabic" panose="02040503050201020203" pitchFamily="18" charset="-78"/>
            </a:endParaRPr>
          </a:p>
          <a:p>
            <a:pPr marL="285750" indent="-285750">
              <a:buFont typeface="Arial" panose="020B0604020202020204" pitchFamily="34" charset="0"/>
              <a:buChar char="•"/>
            </a:pPr>
            <a:r>
              <a:rPr lang="en-US" sz="2200" dirty="0" smtClean="0">
                <a:latin typeface="Adobe Arabic" panose="02040503050201020203" pitchFamily="18" charset="-78"/>
                <a:cs typeface="Adobe Arabic" panose="02040503050201020203" pitchFamily="18" charset="-78"/>
              </a:rPr>
              <a:t>Displayed total mass of payloads carried for customer NASA(CRS)</a:t>
            </a:r>
          </a:p>
          <a:p>
            <a:pPr marL="742950" lvl="1" indent="-285750">
              <a:buFont typeface="Arial" panose="020B0604020202020204" pitchFamily="34" charset="0"/>
              <a:buChar char="•"/>
            </a:pPr>
            <a:r>
              <a:rPr lang="en-US" dirty="0" smtClean="0">
                <a:latin typeface="Adobe Arabic" panose="02040503050201020203" pitchFamily="18" charset="-78"/>
                <a:cs typeface="Adobe Arabic" panose="02040503050201020203" pitchFamily="18" charset="-78"/>
              </a:rPr>
              <a:t>45596 KG</a:t>
            </a:r>
            <a:endParaRPr lang="en-US" dirty="0">
              <a:latin typeface="Adobe Arabic" panose="02040503050201020203" pitchFamily="18" charset="-78"/>
              <a:cs typeface="Adobe Arabic" panose="02040503050201020203" pitchFamily="18" charset="-78"/>
            </a:endParaRPr>
          </a:p>
          <a:p>
            <a:pPr marL="285750" indent="-285750">
              <a:buFont typeface="Arial" panose="020B0604020202020204" pitchFamily="34" charset="0"/>
              <a:buChar char="•"/>
            </a:pPr>
            <a:r>
              <a:rPr lang="en-US" sz="2200" dirty="0" smtClean="0">
                <a:latin typeface="Adobe Arabic" panose="02040503050201020203" pitchFamily="18" charset="-78"/>
                <a:cs typeface="Adobe Arabic" panose="02040503050201020203" pitchFamily="18" charset="-78"/>
              </a:rPr>
              <a:t>Displayed average payload mass carried by booster </a:t>
            </a:r>
            <a:r>
              <a:rPr lang="en-US" sz="2200" dirty="0">
                <a:latin typeface="Adobe Arabic" panose="02040503050201020203" pitchFamily="18" charset="-78"/>
                <a:cs typeface="Adobe Arabic" panose="02040503050201020203" pitchFamily="18" charset="-78"/>
              </a:rPr>
              <a:t>version F9 </a:t>
            </a:r>
            <a:r>
              <a:rPr lang="en-US" sz="2200" dirty="0" smtClean="0">
                <a:latin typeface="Adobe Arabic" panose="02040503050201020203" pitchFamily="18" charset="-78"/>
                <a:cs typeface="Adobe Arabic" panose="02040503050201020203" pitchFamily="18" charset="-78"/>
              </a:rPr>
              <a:t>v1.1</a:t>
            </a:r>
          </a:p>
          <a:p>
            <a:pPr marL="742950" lvl="1" indent="-285750">
              <a:buFont typeface="Arial" panose="020B0604020202020204" pitchFamily="34" charset="0"/>
              <a:buChar char="•"/>
            </a:pPr>
            <a:r>
              <a:rPr lang="en-US" dirty="0" smtClean="0">
                <a:latin typeface="Adobe Arabic" panose="02040503050201020203" pitchFamily="18" charset="-78"/>
                <a:cs typeface="Adobe Arabic" panose="02040503050201020203" pitchFamily="18" charset="-78"/>
              </a:rPr>
              <a:t>2928.4 KG</a:t>
            </a:r>
          </a:p>
          <a:p>
            <a:pPr marL="285750" indent="-285750">
              <a:buFont typeface="Arial" panose="020B0604020202020204" pitchFamily="34" charset="0"/>
              <a:buChar char="•"/>
            </a:pPr>
            <a:r>
              <a:rPr lang="en-US" sz="2200" dirty="0" smtClean="0">
                <a:latin typeface="Adobe Arabic" panose="02040503050201020203" pitchFamily="18" charset="-78"/>
                <a:cs typeface="Adobe Arabic" panose="02040503050201020203" pitchFamily="18" charset="-78"/>
              </a:rPr>
              <a:t>Date of first successful landing outcome on a ground pad</a:t>
            </a:r>
          </a:p>
          <a:p>
            <a:pPr marL="742950" lvl="1" indent="-285750">
              <a:buFont typeface="Arial" panose="020B0604020202020204" pitchFamily="34" charset="0"/>
              <a:buChar char="•"/>
            </a:pPr>
            <a:r>
              <a:rPr lang="en-US" dirty="0" smtClean="0">
                <a:latin typeface="Adobe Arabic" panose="02040503050201020203" pitchFamily="18" charset="-78"/>
                <a:cs typeface="Adobe Arabic" panose="02040503050201020203" pitchFamily="18" charset="-78"/>
              </a:rPr>
              <a:t>December 22</a:t>
            </a:r>
            <a:r>
              <a:rPr lang="en-US" baseline="30000" dirty="0" smtClean="0">
                <a:latin typeface="Adobe Arabic" panose="02040503050201020203" pitchFamily="18" charset="-78"/>
                <a:cs typeface="Adobe Arabic" panose="02040503050201020203" pitchFamily="18" charset="-78"/>
              </a:rPr>
              <a:t>nd</a:t>
            </a:r>
            <a:r>
              <a:rPr lang="en-US" dirty="0" smtClean="0">
                <a:latin typeface="Adobe Arabic" panose="02040503050201020203" pitchFamily="18" charset="-78"/>
                <a:cs typeface="Adobe Arabic" panose="02040503050201020203" pitchFamily="18" charset="-78"/>
              </a:rPr>
              <a:t> 2015</a:t>
            </a:r>
            <a:endParaRPr lang="en-US" dirty="0">
              <a:latin typeface="Adobe Arabic" panose="02040503050201020203" pitchFamily="18" charset="-78"/>
              <a:cs typeface="Adobe Arabic" panose="02040503050201020203" pitchFamily="18" charset="-78"/>
            </a:endParaRPr>
          </a:p>
          <a:p>
            <a:pPr marL="285750" indent="-285750">
              <a:buFont typeface="Arial" panose="020B0604020202020204" pitchFamily="34" charset="0"/>
              <a:buChar char="•"/>
            </a:pPr>
            <a:r>
              <a:rPr lang="en-US" sz="2200" dirty="0" smtClean="0">
                <a:latin typeface="Adobe Arabic" panose="02040503050201020203" pitchFamily="18" charset="-78"/>
                <a:cs typeface="Adobe Arabic" panose="02040503050201020203" pitchFamily="18" charset="-78"/>
              </a:rPr>
              <a:t>Show boosters with successful landings on drone ships with a payload mass between 4000 &amp; 6000 KG</a:t>
            </a:r>
          </a:p>
          <a:p>
            <a:pPr marL="285750" indent="-285750">
              <a:buFont typeface="Arial" panose="020B0604020202020204" pitchFamily="34" charset="0"/>
              <a:buChar char="•"/>
            </a:pPr>
            <a:r>
              <a:rPr lang="en-US" sz="2200" dirty="0" smtClean="0">
                <a:latin typeface="Adobe Arabic" panose="02040503050201020203" pitchFamily="18" charset="-78"/>
                <a:cs typeface="Adobe Arabic" panose="02040503050201020203" pitchFamily="18" charset="-78"/>
              </a:rPr>
              <a:t>Provide total counts for all mission outcomes</a:t>
            </a:r>
          </a:p>
          <a:p>
            <a:pPr marL="285750" indent="-285750">
              <a:buFont typeface="Arial" panose="020B0604020202020204" pitchFamily="34" charset="0"/>
              <a:buChar char="•"/>
            </a:pPr>
            <a:r>
              <a:rPr lang="en-US" sz="2200" dirty="0" smtClean="0">
                <a:latin typeface="Adobe Arabic" panose="02040503050201020203" pitchFamily="18" charset="-78"/>
                <a:cs typeface="Adobe Arabic" panose="02040503050201020203" pitchFamily="18" charset="-78"/>
              </a:rPr>
              <a:t>Provide list of all booster versions that have carried the maximum payload mass</a:t>
            </a:r>
          </a:p>
          <a:p>
            <a:pPr marL="285750" indent="-285750">
              <a:buFont typeface="Arial" panose="020B0604020202020204" pitchFamily="34" charset="0"/>
              <a:buChar char="•"/>
            </a:pPr>
            <a:r>
              <a:rPr lang="en-US" sz="2200" dirty="0" smtClean="0">
                <a:latin typeface="Adobe Arabic" panose="02040503050201020203" pitchFamily="18" charset="-78"/>
                <a:cs typeface="Adobe Arabic" panose="02040503050201020203" pitchFamily="18" charset="-78"/>
              </a:rPr>
              <a:t>Show the months, booster versions, and sites of launches with a failure to land on a drone ship in 2015</a:t>
            </a:r>
          </a:p>
          <a:p>
            <a:pPr marL="285750" indent="-285750">
              <a:buFont typeface="Arial" panose="020B0604020202020204" pitchFamily="34" charset="0"/>
              <a:buChar char="•"/>
            </a:pPr>
            <a:r>
              <a:rPr lang="en-US" sz="2200" dirty="0" smtClean="0">
                <a:latin typeface="Adobe Arabic" panose="02040503050201020203" pitchFamily="18" charset="-78"/>
                <a:cs typeface="Adobe Arabic" panose="02040503050201020203" pitchFamily="18" charset="-78"/>
              </a:rPr>
              <a:t>Rank </a:t>
            </a:r>
            <a:r>
              <a:rPr lang="en-US" sz="2200" dirty="0">
                <a:latin typeface="Adobe Arabic" panose="02040503050201020203" pitchFamily="18" charset="-78"/>
                <a:cs typeface="Adobe Arabic" panose="02040503050201020203" pitchFamily="18" charset="-78"/>
              </a:rPr>
              <a:t>the count of landing outcomes </a:t>
            </a:r>
            <a:r>
              <a:rPr lang="en-US" sz="2200" dirty="0" smtClean="0">
                <a:latin typeface="Adobe Arabic" panose="02040503050201020203" pitchFamily="18" charset="-78"/>
                <a:cs typeface="Adobe Arabic" panose="02040503050201020203" pitchFamily="18" charset="-78"/>
              </a:rPr>
              <a:t>occurring between June 4</a:t>
            </a:r>
            <a:r>
              <a:rPr lang="en-US" sz="2200" baseline="30000" dirty="0" smtClean="0">
                <a:latin typeface="Adobe Arabic" panose="02040503050201020203" pitchFamily="18" charset="-78"/>
                <a:cs typeface="Adobe Arabic" panose="02040503050201020203" pitchFamily="18" charset="-78"/>
              </a:rPr>
              <a:t>th</a:t>
            </a:r>
            <a:r>
              <a:rPr lang="en-US" sz="2200" dirty="0" smtClean="0">
                <a:latin typeface="Adobe Arabic" panose="02040503050201020203" pitchFamily="18" charset="-78"/>
                <a:cs typeface="Adobe Arabic" panose="02040503050201020203" pitchFamily="18" charset="-78"/>
              </a:rPr>
              <a:t> 2010 &amp; March 20</a:t>
            </a:r>
            <a:r>
              <a:rPr lang="en-US" sz="2200" baseline="30000" dirty="0" smtClean="0">
                <a:latin typeface="Adobe Arabic" panose="02040503050201020203" pitchFamily="18" charset="-78"/>
                <a:cs typeface="Adobe Arabic" panose="02040503050201020203" pitchFamily="18" charset="-78"/>
              </a:rPr>
              <a:t>th</a:t>
            </a:r>
            <a:r>
              <a:rPr lang="en-US" sz="2200" dirty="0" smtClean="0">
                <a:latin typeface="Adobe Arabic" panose="02040503050201020203" pitchFamily="18" charset="-78"/>
                <a:cs typeface="Adobe Arabic" panose="02040503050201020203" pitchFamily="18" charset="-78"/>
              </a:rPr>
              <a:t> 2017</a:t>
            </a:r>
            <a:endParaRPr lang="en-US" sz="2200" dirty="0">
              <a:latin typeface="Adobe Arabic" panose="02040503050201020203" pitchFamily="18" charset="-78"/>
              <a:cs typeface="Adobe Arabic" panose="02040503050201020203" pitchFamily="18" charset="-78"/>
            </a:endParaRPr>
          </a:p>
        </p:txBody>
      </p:sp>
      <p:sp>
        <p:nvSpPr>
          <p:cNvPr id="4" name="TextBox 3"/>
          <p:cNvSpPr txBox="1"/>
          <p:nvPr/>
        </p:nvSpPr>
        <p:spPr>
          <a:xfrm>
            <a:off x="770040" y="6427080"/>
            <a:ext cx="10369814" cy="307777"/>
          </a:xfrm>
          <a:prstGeom prst="rect">
            <a:avLst/>
          </a:prstGeom>
          <a:solidFill>
            <a:schemeClr val="accent1"/>
          </a:solidFill>
        </p:spPr>
        <p:txBody>
          <a:bodyPr wrap="square" rtlCol="0">
            <a:spAutoFit/>
          </a:bodyPr>
          <a:lstStyle/>
          <a:p>
            <a:r>
              <a:rPr lang="en-US" sz="1400" dirty="0">
                <a:solidFill>
                  <a:schemeClr val="bg1"/>
                </a:solidFill>
                <a:latin typeface="Adobe Arabic" panose="02040503050201020203" pitchFamily="18" charset="-78"/>
                <a:cs typeface="Adobe Arabic" panose="02040503050201020203" pitchFamily="18" charset="-78"/>
              </a:rPr>
              <a:t>https://github.com/Dichotmy/IBM-Data-Science-Professional/blob/main/10.%20Applied%20Data%20Science%20Capstone/Labs/4.%20Complete%20the%20EDA%20with%20SQL.ipynb</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01"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94C1CC64-ACC1-4030-BFB4-70CCE27A26A8}" type="slidenum">
              <a:rPr lang="en-US" sz="1600" b="0" strike="noStrike" spc="-1">
                <a:solidFill>
                  <a:srgbClr val="1C7DDB"/>
                </a:solidFill>
                <a:latin typeface="Adobe Arabic" panose="02040503050201020203" pitchFamily="18" charset="-78"/>
                <a:cs typeface="Adobe Arabic" panose="02040503050201020203" pitchFamily="18" charset="-78"/>
              </a:rPr>
              <a:t>13</a:t>
            </a:fld>
            <a:endParaRPr lang="en-US" sz="1600" b="0" strike="noStrike" spc="-1" dirty="0">
              <a:latin typeface="Adobe Arabic" panose="02040503050201020203" pitchFamily="18" charset="-78"/>
              <a:cs typeface="Adobe Arabic" panose="02040503050201020203" pitchFamily="18" charset="-78"/>
            </a:endParaRPr>
          </a:p>
        </p:txBody>
      </p:sp>
      <p:sp>
        <p:nvSpPr>
          <p:cNvPr id="203"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dirty="0">
                <a:solidFill>
                  <a:srgbClr val="0B49CB"/>
                </a:solidFill>
                <a:latin typeface="Adobe Arabic" panose="02040503050201020203" pitchFamily="18" charset="-78"/>
                <a:ea typeface="IBM Plex Mono SemiBold"/>
                <a:cs typeface="Adobe Arabic" panose="02040503050201020203" pitchFamily="18" charset="-78"/>
              </a:rPr>
              <a:t>Build an Interactive Map with Folium</a:t>
            </a:r>
            <a:endParaRPr lang="en-US" sz="4000" b="0" strike="noStrike" spc="-1" dirty="0">
              <a:latin typeface="Adobe Arabic" panose="02040503050201020203" pitchFamily="18" charset="-78"/>
              <a:cs typeface="Adobe Arabic" panose="02040503050201020203" pitchFamily="18" charset="-78"/>
            </a:endParaRPr>
          </a:p>
        </p:txBody>
      </p:sp>
      <p:sp>
        <p:nvSpPr>
          <p:cNvPr id="2" name="TextBox 1"/>
          <p:cNvSpPr txBox="1"/>
          <p:nvPr/>
        </p:nvSpPr>
        <p:spPr>
          <a:xfrm>
            <a:off x="770040" y="1424354"/>
            <a:ext cx="10515240" cy="369332"/>
          </a:xfrm>
          <a:prstGeom prst="rect">
            <a:avLst/>
          </a:prstGeom>
          <a:noFill/>
        </p:spPr>
        <p:txBody>
          <a:bodyPr wrap="square" rtlCol="0">
            <a:spAutoFit/>
          </a:bodyPr>
          <a:lstStyle/>
          <a:p>
            <a:pPr algn="ctr"/>
            <a:r>
              <a:rPr lang="en-US" b="1" dirty="0" smtClean="0">
                <a:latin typeface="Adobe Arabic" panose="02040503050201020203" pitchFamily="18" charset="-78"/>
                <a:cs typeface="Adobe Arabic" panose="02040503050201020203" pitchFamily="18" charset="-78"/>
              </a:rPr>
              <a:t>Created map markers to display launch site area as well as specific locations</a:t>
            </a:r>
            <a:endParaRPr lang="en-US" b="1" dirty="0">
              <a:latin typeface="Adobe Arabic" panose="02040503050201020203" pitchFamily="18" charset="-78"/>
              <a:cs typeface="Adobe Arabic" panose="02040503050201020203" pitchFamily="18" charset="-78"/>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8460" y="1793686"/>
            <a:ext cx="10058400" cy="4633394"/>
          </a:xfrm>
          <a:prstGeom prst="rect">
            <a:avLst/>
          </a:prstGeom>
        </p:spPr>
      </p:pic>
      <p:sp>
        <p:nvSpPr>
          <p:cNvPr id="5" name="TextBox 4"/>
          <p:cNvSpPr txBox="1"/>
          <p:nvPr/>
        </p:nvSpPr>
        <p:spPr>
          <a:xfrm>
            <a:off x="386862" y="6427080"/>
            <a:ext cx="10999176" cy="307777"/>
          </a:xfrm>
          <a:prstGeom prst="rect">
            <a:avLst/>
          </a:prstGeom>
          <a:solidFill>
            <a:schemeClr val="accent1"/>
          </a:solidFill>
        </p:spPr>
        <p:txBody>
          <a:bodyPr wrap="square" rtlCol="0">
            <a:spAutoFit/>
          </a:bodyPr>
          <a:lstStyle/>
          <a:p>
            <a:r>
              <a:rPr lang="en-US" sz="1400" dirty="0">
                <a:solidFill>
                  <a:schemeClr val="bg1"/>
                </a:solidFill>
                <a:latin typeface="Adobe Arabic" panose="02040503050201020203" pitchFamily="18" charset="-78"/>
                <a:cs typeface="Adobe Arabic" panose="02040503050201020203" pitchFamily="18" charset="-78"/>
              </a:rPr>
              <a:t>https://github.com/Dichotmy/IBM-Data-Science-Professional/blob/main/10.%20Applied%20Data%20Science%20Capstone/Labs/6.%20Interactive%20Visual%20Analytics%20with%20Folium%20lab.ipynb</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04"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0FFBC7B2-93DD-4CA5-8DE7-DC04E0701079}" type="slidenum">
              <a:rPr lang="en-US" sz="1600" b="0" strike="noStrike" spc="-1">
                <a:solidFill>
                  <a:srgbClr val="1C7DDB"/>
                </a:solidFill>
                <a:latin typeface="Adobe Arabic" panose="02040503050201020203" pitchFamily="18" charset="-78"/>
                <a:cs typeface="Adobe Arabic" panose="02040503050201020203" pitchFamily="18" charset="-78"/>
              </a:rPr>
              <a:t>14</a:t>
            </a:fld>
            <a:endParaRPr lang="en-US" sz="1600" b="0" strike="noStrike" spc="-1" dirty="0">
              <a:latin typeface="Adobe Arabic" panose="02040503050201020203" pitchFamily="18" charset="-78"/>
              <a:cs typeface="Adobe Arabic" panose="02040503050201020203" pitchFamily="18" charset="-78"/>
            </a:endParaRPr>
          </a:p>
        </p:txBody>
      </p:sp>
      <p:sp>
        <p:nvSpPr>
          <p:cNvPr id="206"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dirty="0">
                <a:solidFill>
                  <a:srgbClr val="0B49CB"/>
                </a:solidFill>
                <a:latin typeface="Adobe Arabic" panose="02040503050201020203" pitchFamily="18" charset="-78"/>
                <a:ea typeface="IBM Plex Mono SemiBold"/>
                <a:cs typeface="Adobe Arabic" panose="02040503050201020203" pitchFamily="18" charset="-78"/>
              </a:rPr>
              <a:t>Build a Dashboard with Plotly Dash</a:t>
            </a:r>
            <a:endParaRPr lang="en-US" sz="4000" b="0" strike="noStrike" spc="-1" dirty="0">
              <a:latin typeface="Adobe Arabic" panose="02040503050201020203" pitchFamily="18" charset="-78"/>
              <a:cs typeface="Adobe Arabic" panose="02040503050201020203" pitchFamily="18" charset="-78"/>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40" y="1683373"/>
            <a:ext cx="10515240" cy="4356884"/>
          </a:xfrm>
          <a:prstGeom prst="rect">
            <a:avLst/>
          </a:prstGeom>
        </p:spPr>
      </p:pic>
      <p:sp>
        <p:nvSpPr>
          <p:cNvPr id="3" name="TextBox 2"/>
          <p:cNvSpPr txBox="1"/>
          <p:nvPr/>
        </p:nvSpPr>
        <p:spPr>
          <a:xfrm>
            <a:off x="770040" y="1314041"/>
            <a:ext cx="10515240" cy="369332"/>
          </a:xfrm>
          <a:prstGeom prst="rect">
            <a:avLst/>
          </a:prstGeom>
          <a:noFill/>
        </p:spPr>
        <p:txBody>
          <a:bodyPr wrap="square" rtlCol="0">
            <a:spAutoFit/>
          </a:bodyPr>
          <a:lstStyle/>
          <a:p>
            <a:pPr algn="ctr"/>
            <a:r>
              <a:rPr lang="en-US" dirty="0" smtClean="0">
                <a:latin typeface="Adobe Arabic" panose="02040503050201020203" pitchFamily="18" charset="-78"/>
                <a:cs typeface="Adobe Arabic" panose="02040503050201020203" pitchFamily="18" charset="-78"/>
              </a:rPr>
              <a:t>Plots to show the success ratio of rocket landings by launch site and the correlation between class and outcome differentiated by booster version</a:t>
            </a:r>
            <a:endParaRPr lang="en-US" dirty="0">
              <a:latin typeface="Adobe Arabic" panose="02040503050201020203" pitchFamily="18" charset="-78"/>
              <a:cs typeface="Adobe Arabic" panose="02040503050201020203" pitchFamily="18" charset="-78"/>
            </a:endParaRPr>
          </a:p>
        </p:txBody>
      </p:sp>
      <p:sp>
        <p:nvSpPr>
          <p:cNvPr id="4" name="TextBox 3"/>
          <p:cNvSpPr txBox="1"/>
          <p:nvPr/>
        </p:nvSpPr>
        <p:spPr>
          <a:xfrm>
            <a:off x="298938" y="6409589"/>
            <a:ext cx="11403624" cy="307777"/>
          </a:xfrm>
          <a:prstGeom prst="rect">
            <a:avLst/>
          </a:prstGeom>
          <a:solidFill>
            <a:schemeClr val="accent1"/>
          </a:solidFill>
        </p:spPr>
        <p:txBody>
          <a:bodyPr wrap="square" rtlCol="0">
            <a:spAutoFit/>
          </a:bodyPr>
          <a:lstStyle/>
          <a:p>
            <a:r>
              <a:rPr lang="en-US" sz="1400" dirty="0">
                <a:solidFill>
                  <a:schemeClr val="bg1"/>
                </a:solidFill>
                <a:latin typeface="Adobe Arabic" panose="02040503050201020203" pitchFamily="18" charset="-78"/>
                <a:cs typeface="Adobe Arabic" panose="02040503050201020203" pitchFamily="18" charset="-78"/>
              </a:rPr>
              <a:t>https://github.com/Dichotmy/IBM-Data-Science-Professional/blob/main/10.%20Applied%20Data%20Science%20Capstone/Labs/7.%20Build%20a%20Dashboard%20Application%20with%20Plotly%20Dash.ipynb</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07"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3E85ED46-5FA1-498C-8226-11B8232938D5}" type="slidenum">
              <a:rPr lang="en-US" sz="1600" b="0" strike="noStrike" spc="-1">
                <a:solidFill>
                  <a:srgbClr val="1C7DDB"/>
                </a:solidFill>
                <a:latin typeface="Adobe Arabic" panose="02040503050201020203" pitchFamily="18" charset="-78"/>
                <a:cs typeface="Adobe Arabic" panose="02040503050201020203" pitchFamily="18" charset="-78"/>
              </a:rPr>
              <a:t>15</a:t>
            </a:fld>
            <a:endParaRPr lang="en-US" sz="1600" b="0" strike="noStrike" spc="-1" dirty="0">
              <a:latin typeface="Adobe Arabic" panose="02040503050201020203" pitchFamily="18" charset="-78"/>
              <a:cs typeface="Adobe Arabic" panose="02040503050201020203" pitchFamily="18" charset="-78"/>
            </a:endParaRPr>
          </a:p>
        </p:txBody>
      </p:sp>
      <p:sp>
        <p:nvSpPr>
          <p:cNvPr id="209" name="CustomShape 3"/>
          <p:cNvSpPr/>
          <p:nvPr/>
        </p:nvSpPr>
        <p:spPr>
          <a:xfrm>
            <a:off x="770040" y="538560"/>
            <a:ext cx="10515240" cy="384535"/>
          </a:xfrm>
          <a:prstGeom prst="rect">
            <a:avLst/>
          </a:prstGeom>
          <a:noFill/>
          <a:ln>
            <a:noFill/>
          </a:ln>
        </p:spPr>
        <p:style>
          <a:lnRef idx="0">
            <a:scrgbClr r="0" g="0" b="0"/>
          </a:lnRef>
          <a:fillRef idx="0">
            <a:scrgbClr r="0" g="0" b="0"/>
          </a:fillRef>
          <a:effectRef idx="0">
            <a:scrgbClr r="0" g="0" b="0"/>
          </a:effectRef>
          <a:fontRef idx="minor"/>
        </p:style>
        <p:txBody>
          <a:bodyPr anchor="ctr">
            <a:noAutofit/>
          </a:bodyPr>
          <a:lstStyle/>
          <a:p>
            <a:pPr>
              <a:lnSpc>
                <a:spcPct val="90000"/>
              </a:lnSpc>
            </a:pPr>
            <a:r>
              <a:rPr lang="en-US" sz="3500" b="0" strike="noStrike" spc="-1" dirty="0">
                <a:solidFill>
                  <a:srgbClr val="0B49CB"/>
                </a:solidFill>
                <a:latin typeface="Adobe Arabic" panose="02040503050201020203" pitchFamily="18" charset="-78"/>
                <a:ea typeface="IBM Plex Mono SemiBold"/>
                <a:cs typeface="Adobe Arabic" panose="02040503050201020203" pitchFamily="18" charset="-78"/>
              </a:rPr>
              <a:t>Predictive Analysis (Classification)</a:t>
            </a:r>
            <a:endParaRPr lang="en-US" sz="3500" b="0" strike="noStrike" spc="-1" dirty="0">
              <a:latin typeface="Adobe Arabic" panose="02040503050201020203" pitchFamily="18" charset="-78"/>
              <a:cs typeface="Adobe Arabic" panose="02040503050201020203" pitchFamily="18" charset="-78"/>
            </a:endParaRPr>
          </a:p>
        </p:txBody>
      </p:sp>
      <p:graphicFrame>
        <p:nvGraphicFramePr>
          <p:cNvPr id="2" name="Diagram 1"/>
          <p:cNvGraphicFramePr/>
          <p:nvPr>
            <p:extLst>
              <p:ext uri="{D42A27DB-BD31-4B8C-83A1-F6EECF244321}">
                <p14:modId xmlns:p14="http://schemas.microsoft.com/office/powerpoint/2010/main" val="554593118"/>
              </p:ext>
            </p:extLst>
          </p:nvPr>
        </p:nvGraphicFramePr>
        <p:xfrm>
          <a:off x="770040" y="1311563"/>
          <a:ext cx="10369015" cy="51962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p:cNvSpPr txBox="1"/>
          <p:nvPr/>
        </p:nvSpPr>
        <p:spPr>
          <a:xfrm>
            <a:off x="770040" y="6507771"/>
            <a:ext cx="10369015" cy="307777"/>
          </a:xfrm>
          <a:prstGeom prst="rect">
            <a:avLst/>
          </a:prstGeom>
          <a:solidFill>
            <a:schemeClr val="accent1"/>
          </a:solidFill>
        </p:spPr>
        <p:txBody>
          <a:bodyPr wrap="square" rtlCol="0">
            <a:spAutoFit/>
          </a:bodyPr>
          <a:lstStyle/>
          <a:p>
            <a:r>
              <a:rPr lang="en-US" sz="1400" dirty="0">
                <a:solidFill>
                  <a:schemeClr val="bg1"/>
                </a:solidFill>
                <a:latin typeface="Adobe Arabic" panose="02040503050201020203" pitchFamily="18" charset="-78"/>
                <a:cs typeface="Adobe Arabic" panose="02040503050201020203" pitchFamily="18" charset="-78"/>
              </a:rPr>
              <a:t>https://github.com/Dichotmy/IBM-Data-Science-Professional/blob/main/10.%20Applied%20Data%20Science%20Capstone/Labs/8.%20SpaceX%20Machine%20Learning%20Prediction.ipynb</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0">
          <a:blip r:embed="rId3"/>
          <a:stretch>
            <a:fillRect/>
          </a:stretch>
        </a:blipFill>
        <a:effectLst/>
      </p:bgPr>
    </p:bg>
    <p:spTree>
      <p:nvGrpSpPr>
        <p:cNvPr id="1" name=""/>
        <p:cNvGrpSpPr/>
        <p:nvPr/>
      </p:nvGrpSpPr>
      <p:grpSpPr>
        <a:xfrm>
          <a:off x="0" y="0"/>
          <a:ext cx="0" cy="0"/>
          <a:chOff x="0" y="0"/>
          <a:chExt cx="0" cy="0"/>
        </a:xfrm>
      </p:grpSpPr>
      <p:sp>
        <p:nvSpPr>
          <p:cNvPr id="210" name="CustomShape 1"/>
          <p:cNvSpPr/>
          <p:nvPr/>
        </p:nvSpPr>
        <p:spPr>
          <a:xfrm>
            <a:off x="840960" y="1302327"/>
            <a:ext cx="10288858" cy="5124753"/>
          </a:xfrm>
          <a:prstGeom prst="rect">
            <a:avLst/>
          </a:prstGeom>
          <a:noFill/>
          <a:ln>
            <a:noFill/>
          </a:ln>
        </p:spPr>
        <p:style>
          <a:lnRef idx="0">
            <a:scrgbClr r="0" g="0" b="0"/>
          </a:lnRef>
          <a:fillRef idx="0">
            <a:scrgbClr r="0" g="0" b="0"/>
          </a:fillRef>
          <a:effectRef idx="0">
            <a:scrgbClr r="0" g="0" b="0"/>
          </a:effectRef>
          <a:fontRef idx="minor"/>
        </p:style>
        <p:txBody>
          <a:bodyPr>
            <a:normAutofit/>
          </a:bodyPr>
          <a:lstStyle/>
          <a:p>
            <a:pPr marL="360">
              <a:lnSpc>
                <a:spcPct val="100000"/>
              </a:lnSpc>
              <a:spcBef>
                <a:spcPts val="1400"/>
              </a:spcBef>
              <a:buClr>
                <a:srgbClr val="292929"/>
              </a:buClr>
            </a:pPr>
            <a:r>
              <a:rPr lang="en-US" sz="2400" b="0" strike="noStrike" spc="-1" dirty="0" smtClean="0">
                <a:solidFill>
                  <a:srgbClr val="292929"/>
                </a:solidFill>
                <a:latin typeface="Adobe Arabic" panose="02040503050201020203" pitchFamily="18" charset="-78"/>
                <a:cs typeface="Adobe Arabic" panose="02040503050201020203" pitchFamily="18" charset="-78"/>
              </a:rPr>
              <a:t>Exploratory Data Analysis reveal a few insights:</a:t>
            </a:r>
          </a:p>
          <a:p>
            <a:pPr marL="343260" indent="-342900">
              <a:lnSpc>
                <a:spcPct val="100000"/>
              </a:lnSpc>
              <a:spcBef>
                <a:spcPts val="1400"/>
              </a:spcBef>
              <a:buClr>
                <a:srgbClr val="292929"/>
              </a:buClr>
              <a:buFont typeface="Arial" panose="020B0604020202020204" pitchFamily="34" charset="0"/>
              <a:buChar char="•"/>
            </a:pPr>
            <a:r>
              <a:rPr lang="en-US" spc="-1" dirty="0" smtClean="0">
                <a:solidFill>
                  <a:srgbClr val="292929"/>
                </a:solidFill>
                <a:latin typeface="Adobe Arabic" panose="02040503050201020203" pitchFamily="18" charset="-78"/>
                <a:cs typeface="Adobe Arabic" panose="02040503050201020203" pitchFamily="18" charset="-78"/>
              </a:rPr>
              <a:t>Launch Data shows a steady increase in successful landings with a drop in 2018.</a:t>
            </a:r>
          </a:p>
          <a:p>
            <a:pPr marL="343260" indent="-342900">
              <a:lnSpc>
                <a:spcPct val="100000"/>
              </a:lnSpc>
              <a:spcBef>
                <a:spcPts val="1400"/>
              </a:spcBef>
              <a:buClr>
                <a:srgbClr val="292929"/>
              </a:buClr>
              <a:buFont typeface="Arial" panose="020B0604020202020204" pitchFamily="34" charset="0"/>
              <a:buChar char="•"/>
            </a:pPr>
            <a:r>
              <a:rPr lang="en-US" spc="-1" dirty="0" smtClean="0">
                <a:solidFill>
                  <a:srgbClr val="292929"/>
                </a:solidFill>
                <a:latin typeface="Adobe Arabic" panose="02040503050201020203" pitchFamily="18" charset="-78"/>
                <a:cs typeface="Adobe Arabic" panose="02040503050201020203" pitchFamily="18" charset="-78"/>
              </a:rPr>
              <a:t>As confidence in their technology grew Space-X began equipping rockets with heavier payloads.</a:t>
            </a:r>
          </a:p>
          <a:p>
            <a:pPr marL="343260" indent="-342900">
              <a:lnSpc>
                <a:spcPct val="100000"/>
              </a:lnSpc>
              <a:spcBef>
                <a:spcPts val="1400"/>
              </a:spcBef>
              <a:buClr>
                <a:srgbClr val="292929"/>
              </a:buClr>
              <a:buFont typeface="Arial" panose="020B0604020202020204" pitchFamily="34" charset="0"/>
              <a:buChar char="•"/>
            </a:pPr>
            <a:r>
              <a:rPr lang="en-US" spc="-1" dirty="0" smtClean="0">
                <a:solidFill>
                  <a:srgbClr val="292929"/>
                </a:solidFill>
                <a:latin typeface="Adobe Arabic" panose="02040503050201020203" pitchFamily="18" charset="-78"/>
                <a:cs typeface="Adobe Arabic" panose="02040503050201020203" pitchFamily="18" charset="-78"/>
              </a:rPr>
              <a:t>All launches achieving the following orbits had a 100% landing success rate and carried light to medium payloads: </a:t>
            </a:r>
            <a:r>
              <a:rPr lang="en-US" dirty="0">
                <a:latin typeface="Adobe Arabic" panose="02040503050201020203" pitchFamily="18" charset="-78"/>
                <a:cs typeface="Adobe Arabic" panose="02040503050201020203" pitchFamily="18" charset="-78"/>
              </a:rPr>
              <a:t>ES-L1, SSO, HEO, </a:t>
            </a:r>
            <a:r>
              <a:rPr lang="en-US" dirty="0" smtClean="0">
                <a:latin typeface="Adobe Arabic" panose="02040503050201020203" pitchFamily="18" charset="-78"/>
                <a:cs typeface="Adobe Arabic" panose="02040503050201020203" pitchFamily="18" charset="-78"/>
              </a:rPr>
              <a:t>GEO.</a:t>
            </a:r>
          </a:p>
          <a:p>
            <a:pPr marL="343260" indent="-342900">
              <a:lnSpc>
                <a:spcPct val="100000"/>
              </a:lnSpc>
              <a:spcBef>
                <a:spcPts val="1400"/>
              </a:spcBef>
              <a:buClr>
                <a:srgbClr val="292929"/>
              </a:buClr>
              <a:buFont typeface="Arial" panose="020B0604020202020204" pitchFamily="34" charset="0"/>
              <a:buChar char="•"/>
            </a:pPr>
            <a:r>
              <a:rPr lang="en-US" spc="-1" dirty="0" smtClean="0">
                <a:solidFill>
                  <a:srgbClr val="292929"/>
                </a:solidFill>
                <a:latin typeface="Adobe Arabic" panose="02040503050201020203" pitchFamily="18" charset="-78"/>
                <a:cs typeface="Adobe Arabic" panose="02040503050201020203" pitchFamily="18" charset="-78"/>
              </a:rPr>
              <a:t>Cape Canaveral Air Force Station saw the highest number of rocket launches.</a:t>
            </a:r>
            <a:endParaRPr lang="en-US" sz="2200" b="0" strike="noStrike" spc="-1" dirty="0">
              <a:latin typeface="Adobe Arabic" panose="02040503050201020203" pitchFamily="18" charset="-78"/>
              <a:cs typeface="Adobe Arabic" panose="02040503050201020203" pitchFamily="18" charset="-78"/>
            </a:endParaRPr>
          </a:p>
          <a:p>
            <a:pPr marL="360">
              <a:lnSpc>
                <a:spcPct val="100000"/>
              </a:lnSpc>
              <a:spcBef>
                <a:spcPts val="1400"/>
              </a:spcBef>
              <a:buClr>
                <a:srgbClr val="292929"/>
              </a:buClr>
            </a:pPr>
            <a:r>
              <a:rPr lang="en-US" sz="2400" b="0" strike="noStrike" spc="-1" dirty="0" smtClean="0">
                <a:solidFill>
                  <a:srgbClr val="292929"/>
                </a:solidFill>
                <a:latin typeface="Adobe Arabic" panose="02040503050201020203" pitchFamily="18" charset="-78"/>
                <a:cs typeface="Adobe Arabic" panose="02040503050201020203" pitchFamily="18" charset="-78"/>
              </a:rPr>
              <a:t>Results of Supervised Machine Learning:</a:t>
            </a:r>
          </a:p>
          <a:p>
            <a:pPr marL="286110" indent="-285750">
              <a:lnSpc>
                <a:spcPct val="100000"/>
              </a:lnSpc>
              <a:spcBef>
                <a:spcPts val="1400"/>
              </a:spcBef>
              <a:buClr>
                <a:srgbClr val="292929"/>
              </a:buClr>
              <a:buFont typeface="Arial" panose="020B0604020202020204" pitchFamily="34" charset="0"/>
              <a:buChar char="•"/>
            </a:pPr>
            <a:r>
              <a:rPr lang="en-US" b="0" strike="noStrike" spc="-1" dirty="0" smtClean="0">
                <a:latin typeface="Adobe Arabic" panose="02040503050201020203" pitchFamily="18" charset="-78"/>
                <a:cs typeface="Adobe Arabic" panose="02040503050201020203" pitchFamily="18" charset="-78"/>
              </a:rPr>
              <a:t>During independent model evaluation accuracy scores for Logistic Regression and Support Vector Machines showed little difference between training and testing; however Decision Tree and K-Nearest Neighbor dropped by 16.5 &amp; 10.5 percent respectively.</a:t>
            </a:r>
            <a:endParaRPr lang="en-US" b="0" strike="noStrike" spc="-1" dirty="0">
              <a:latin typeface="Adobe Arabic" panose="02040503050201020203" pitchFamily="18" charset="-78"/>
              <a:cs typeface="Adobe Arabic" panose="02040503050201020203" pitchFamily="18" charset="-78"/>
            </a:endParaRPr>
          </a:p>
          <a:p>
            <a:pPr marL="285750" indent="-285750">
              <a:lnSpc>
                <a:spcPct val="90000"/>
              </a:lnSpc>
              <a:spcBef>
                <a:spcPts val="499"/>
              </a:spcBef>
              <a:buFont typeface="Arial" panose="020B0604020202020204" pitchFamily="34" charset="0"/>
              <a:buChar char="•"/>
            </a:pPr>
            <a:r>
              <a:rPr lang="en-US" b="0" strike="noStrike" spc="-1" dirty="0" smtClean="0">
                <a:latin typeface="Adobe Arabic" panose="02040503050201020203" pitchFamily="18" charset="-78"/>
                <a:cs typeface="Adobe Arabic" panose="02040503050201020203" pitchFamily="18" charset="-78"/>
              </a:rPr>
              <a:t>F1 scoring was used in the training portion of concurrent model evaluation and also for testing along with accuracy and ROC-AUC.</a:t>
            </a:r>
          </a:p>
          <a:p>
            <a:pPr marL="285750" indent="-285750">
              <a:lnSpc>
                <a:spcPct val="90000"/>
              </a:lnSpc>
              <a:spcBef>
                <a:spcPts val="499"/>
              </a:spcBef>
              <a:buFont typeface="Arial" panose="020B0604020202020204" pitchFamily="34" charset="0"/>
              <a:buChar char="•"/>
            </a:pPr>
            <a:r>
              <a:rPr lang="en-US" spc="-1" dirty="0" smtClean="0">
                <a:latin typeface="Adobe Arabic" panose="02040503050201020203" pitchFamily="18" charset="-78"/>
                <a:cs typeface="Adobe Arabic" panose="02040503050201020203" pitchFamily="18" charset="-78"/>
              </a:rPr>
              <a:t>F1 scoring for SVM and LG models remained virtually identical at approximately 0.9 while DT model performance dropped significantly with a value of 15.3 percent.</a:t>
            </a:r>
          </a:p>
          <a:p>
            <a:pPr marL="285750" indent="-285750">
              <a:lnSpc>
                <a:spcPct val="90000"/>
              </a:lnSpc>
              <a:spcBef>
                <a:spcPts val="499"/>
              </a:spcBef>
              <a:buFont typeface="Arial" panose="020B0604020202020204" pitchFamily="34" charset="0"/>
              <a:buChar char="•"/>
            </a:pPr>
            <a:r>
              <a:rPr lang="en-US" b="0" strike="noStrike" spc="-1" dirty="0" smtClean="0">
                <a:latin typeface="Adobe Arabic" panose="02040503050201020203" pitchFamily="18" charset="-78"/>
                <a:cs typeface="Adobe Arabic" panose="02040503050201020203" pitchFamily="18" charset="-78"/>
              </a:rPr>
              <a:t>With an F1 score of 0.89, an accuracy of 0.83, and an ROC-AUC of 0.75 the Support Vector Classifier implementing a sigmoid kernel and a gamma of 0.316 was chosen as the best model.</a:t>
            </a:r>
            <a:endParaRPr lang="en-US" b="0" strike="noStrike" spc="-1" dirty="0">
              <a:latin typeface="Adobe Arabic" panose="02040503050201020203" pitchFamily="18" charset="-78"/>
              <a:cs typeface="Adobe Arabic" panose="02040503050201020203" pitchFamily="18" charset="-78"/>
            </a:endParaRPr>
          </a:p>
          <a:p>
            <a:pPr marL="457200">
              <a:lnSpc>
                <a:spcPct val="90000"/>
              </a:lnSpc>
              <a:spcBef>
                <a:spcPts val="499"/>
              </a:spcBef>
            </a:pPr>
            <a:endParaRPr lang="en-US" sz="2200" b="0" strike="noStrike" spc="-1" dirty="0">
              <a:latin typeface="Adobe Arabic" panose="02040503050201020203" pitchFamily="18" charset="-78"/>
              <a:cs typeface="Adobe Arabic" panose="02040503050201020203" pitchFamily="18" charset="-78"/>
            </a:endParaRPr>
          </a:p>
        </p:txBody>
      </p:sp>
      <p:sp>
        <p:nvSpPr>
          <p:cNvPr id="211" name="TextShape 2"/>
          <p:cNvSpPr txBox="1"/>
          <p:nvPr/>
        </p:nvSpPr>
        <p:spPr>
          <a:xfrm>
            <a:off x="8714880" y="6025680"/>
            <a:ext cx="2742840" cy="401400"/>
          </a:xfrm>
          <a:prstGeom prst="rect">
            <a:avLst/>
          </a:prstGeom>
          <a:noFill/>
          <a:ln>
            <a:noFill/>
          </a:ln>
        </p:spPr>
        <p:txBody>
          <a:bodyPr anchor="ctr">
            <a:noAutofit/>
          </a:bodyPr>
          <a:lstStyle/>
          <a:p>
            <a:pPr algn="r">
              <a:lnSpc>
                <a:spcPct val="100000"/>
              </a:lnSpc>
            </a:pPr>
            <a:fld id="{803BC282-FDE7-4CC8-A252-E0C5AD3C291D}" type="slidenum">
              <a:rPr lang="en-US" sz="1600" b="0" strike="noStrike" spc="-1">
                <a:solidFill>
                  <a:srgbClr val="1C7DDB"/>
                </a:solidFill>
                <a:latin typeface="Adobe Arabic" panose="02040503050201020203" pitchFamily="18" charset="-78"/>
                <a:cs typeface="Adobe Arabic" panose="02040503050201020203" pitchFamily="18" charset="-78"/>
              </a:rPr>
              <a:t>16</a:t>
            </a:fld>
            <a:endParaRPr lang="en-US" sz="1600" b="0" strike="noStrike" spc="-1" dirty="0">
              <a:latin typeface="Adobe Arabic" panose="02040503050201020203" pitchFamily="18" charset="-78"/>
              <a:cs typeface="Adobe Arabic" panose="02040503050201020203" pitchFamily="18" charset="-78"/>
            </a:endParaRPr>
          </a:p>
        </p:txBody>
      </p:sp>
      <p:sp>
        <p:nvSpPr>
          <p:cNvPr id="212"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dirty="0">
                <a:solidFill>
                  <a:srgbClr val="0B49CB"/>
                </a:solidFill>
                <a:latin typeface="Adobe Arabic" panose="02040503050201020203" pitchFamily="18" charset="-78"/>
                <a:ea typeface="IBM Plex Mono SemiBold"/>
                <a:cs typeface="Adobe Arabic" panose="02040503050201020203" pitchFamily="18" charset="-78"/>
              </a:rPr>
              <a:t>Results</a:t>
            </a:r>
            <a:endParaRPr lang="en-US" sz="4000" b="0" strike="noStrike" spc="-1" dirty="0">
              <a:latin typeface="Adobe Arabic" panose="02040503050201020203" pitchFamily="18" charset="-78"/>
              <a:cs typeface="Adobe Arabic" panose="02040503050201020203" pitchFamily="18" charset="-7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13" name="CustomShape 1"/>
          <p:cNvSpPr/>
          <p:nvPr/>
        </p:nvSpPr>
        <p:spPr>
          <a:xfrm>
            <a:off x="810720" y="2529720"/>
            <a:ext cx="1032840" cy="364680"/>
          </a:xfrm>
          <a:prstGeom prst="rect">
            <a:avLst/>
          </a:prstGeom>
          <a:solidFill>
            <a:srgbClr val="0948CB"/>
          </a:solid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800" b="0" strike="noStrike" spc="-1">
                <a:solidFill>
                  <a:srgbClr val="FFFFFF"/>
                </a:solidFill>
                <a:latin typeface="Calibri"/>
              </a:rPr>
              <a:t>Section 2</a:t>
            </a:r>
            <a:endParaRPr lang="en-US" sz="1800" b="0" strike="noStrike" spc="-1">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14"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054D2DCF-9FF5-4920-A44C-73B3887F5D16}" type="slidenum">
              <a:rPr lang="en-US" sz="1600" b="0" strike="noStrike" spc="-1">
                <a:solidFill>
                  <a:srgbClr val="1C7DDB"/>
                </a:solidFill>
                <a:latin typeface="Adobe Arabic" panose="02040503050201020203" pitchFamily="18" charset="-78"/>
                <a:cs typeface="Adobe Arabic" panose="02040503050201020203" pitchFamily="18" charset="-78"/>
              </a:rPr>
              <a:t>18</a:t>
            </a:fld>
            <a:endParaRPr lang="en-US" sz="1600" b="0" strike="noStrike" spc="-1" dirty="0">
              <a:latin typeface="Adobe Arabic" panose="02040503050201020203" pitchFamily="18" charset="-78"/>
              <a:cs typeface="Adobe Arabic" panose="02040503050201020203" pitchFamily="18" charset="-78"/>
            </a:endParaRPr>
          </a:p>
        </p:txBody>
      </p:sp>
      <p:sp>
        <p:nvSpPr>
          <p:cNvPr id="215" name="TextShape 2"/>
          <p:cNvSpPr txBox="1"/>
          <p:nvPr/>
        </p:nvSpPr>
        <p:spPr>
          <a:xfrm>
            <a:off x="770040" y="5547849"/>
            <a:ext cx="10378605" cy="1310151"/>
          </a:xfrm>
          <a:prstGeom prst="rect">
            <a:avLst/>
          </a:prstGeom>
          <a:noFill/>
          <a:ln>
            <a:noFill/>
          </a:ln>
        </p:spPr>
        <p:txBody>
          <a:bodyPr lIns="90000" tIns="45000" rIns="90000" bIns="45000">
            <a:normAutofit lnSpcReduction="10000"/>
          </a:bodyPr>
          <a:lstStyle/>
          <a:p>
            <a:pPr marL="360">
              <a:lnSpc>
                <a:spcPct val="100000"/>
              </a:lnSpc>
              <a:spcBef>
                <a:spcPts val="1400"/>
              </a:spcBef>
              <a:buClr>
                <a:srgbClr val="292929"/>
              </a:buClr>
            </a:pPr>
            <a:r>
              <a:rPr lang="en-US" sz="2400" b="1" strike="noStrike" spc="-1" dirty="0" smtClean="0">
                <a:solidFill>
                  <a:srgbClr val="292929"/>
                </a:solidFill>
                <a:latin typeface="Adobe Arabic" panose="02040503050201020203" pitchFamily="18" charset="-78"/>
                <a:cs typeface="Adobe Arabic" panose="02040503050201020203" pitchFamily="18" charset="-78"/>
              </a:rPr>
              <a:t>Scatter plot segmentation of Launch Site vs Flight Number differentiated by </a:t>
            </a:r>
            <a:r>
              <a:rPr lang="en-US" sz="2400" b="1" i="1" strike="noStrike" spc="-1" dirty="0" smtClean="0">
                <a:solidFill>
                  <a:srgbClr val="292929"/>
                </a:solidFill>
                <a:latin typeface="Adobe Arabic" panose="02040503050201020203" pitchFamily="18" charset="-78"/>
                <a:cs typeface="Adobe Arabic" panose="02040503050201020203" pitchFamily="18" charset="-78"/>
              </a:rPr>
              <a:t>Class</a:t>
            </a:r>
            <a:r>
              <a:rPr lang="en-US" sz="2400" b="1" strike="noStrike" spc="-1" dirty="0" smtClean="0">
                <a:solidFill>
                  <a:srgbClr val="292929"/>
                </a:solidFill>
                <a:latin typeface="Adobe Arabic" panose="02040503050201020203" pitchFamily="18" charset="-78"/>
                <a:cs typeface="Adobe Arabic" panose="02040503050201020203" pitchFamily="18" charset="-78"/>
              </a:rPr>
              <a:t>:</a:t>
            </a:r>
            <a:endParaRPr lang="en-US" sz="2400" b="1" i="1" strike="noStrike" spc="-1" dirty="0" smtClean="0">
              <a:solidFill>
                <a:srgbClr val="292929"/>
              </a:solidFill>
              <a:latin typeface="Adobe Arabic" panose="02040503050201020203" pitchFamily="18" charset="-78"/>
              <a:cs typeface="Adobe Arabic" panose="02040503050201020203" pitchFamily="18" charset="-78"/>
            </a:endParaRPr>
          </a:p>
          <a:p>
            <a:pPr marL="286110" indent="-285750">
              <a:lnSpc>
                <a:spcPct val="100000"/>
              </a:lnSpc>
              <a:spcBef>
                <a:spcPts val="1400"/>
              </a:spcBef>
              <a:buClr>
                <a:srgbClr val="292929"/>
              </a:buClr>
              <a:buFont typeface="Arial" panose="020B0604020202020204" pitchFamily="34" charset="0"/>
              <a:buChar char="•"/>
            </a:pPr>
            <a:r>
              <a:rPr lang="en-US" b="0" strike="noStrike" spc="-1" dirty="0" smtClean="0">
                <a:solidFill>
                  <a:srgbClr val="000000"/>
                </a:solidFill>
                <a:latin typeface="Adobe Arabic" panose="02040503050201020203" pitchFamily="18" charset="-78"/>
                <a:cs typeface="Adobe Arabic" panose="02040503050201020203" pitchFamily="18" charset="-78"/>
              </a:rPr>
              <a:t>Shows gaps in usage for all three sites</a:t>
            </a:r>
          </a:p>
          <a:p>
            <a:pPr marL="286110" indent="-285750">
              <a:lnSpc>
                <a:spcPct val="100000"/>
              </a:lnSpc>
              <a:spcBef>
                <a:spcPts val="1400"/>
              </a:spcBef>
              <a:buClr>
                <a:srgbClr val="292929"/>
              </a:buClr>
              <a:buFont typeface="Arial" panose="020B0604020202020204" pitchFamily="34" charset="0"/>
              <a:buChar char="•"/>
            </a:pPr>
            <a:r>
              <a:rPr lang="en-US" b="0" strike="noStrike" spc="-1" dirty="0" smtClean="0">
                <a:solidFill>
                  <a:srgbClr val="000000"/>
                </a:solidFill>
                <a:latin typeface="Adobe Arabic" panose="02040503050201020203" pitchFamily="18" charset="-78"/>
                <a:cs typeface="Adobe Arabic" panose="02040503050201020203" pitchFamily="18" charset="-78"/>
              </a:rPr>
              <a:t>Cape Canaveral Air Force Station has highest number of launches</a:t>
            </a:r>
            <a:endParaRPr lang="en-US" b="0" strike="noStrike" spc="-1" dirty="0">
              <a:solidFill>
                <a:srgbClr val="000000"/>
              </a:solidFill>
              <a:latin typeface="Adobe Arabic" panose="02040503050201020203" pitchFamily="18" charset="-78"/>
              <a:cs typeface="Adobe Arabic" panose="02040503050201020203" pitchFamily="18" charset="-78"/>
            </a:endParaRPr>
          </a:p>
        </p:txBody>
      </p:sp>
      <p:sp>
        <p:nvSpPr>
          <p:cNvPr id="216"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dirty="0">
                <a:solidFill>
                  <a:srgbClr val="0B49CB"/>
                </a:solidFill>
                <a:latin typeface="Adobe Arabic" panose="02040503050201020203" pitchFamily="18" charset="-78"/>
                <a:ea typeface="IBM Plex Mono SemiBold"/>
                <a:cs typeface="Adobe Arabic" panose="02040503050201020203" pitchFamily="18" charset="-78"/>
              </a:rPr>
              <a:t>Flight Number vs. Launch Site</a:t>
            </a:r>
            <a:endParaRPr lang="en-US" sz="4000" b="0" strike="noStrike" spc="-1" dirty="0">
              <a:latin typeface="Adobe Arabic" panose="02040503050201020203" pitchFamily="18" charset="-78"/>
              <a:cs typeface="Adobe Arabic" panose="02040503050201020203" pitchFamily="18" charset="-78"/>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40" y="1368661"/>
            <a:ext cx="10378606" cy="417918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17"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98D2F007-90B2-43FA-9441-C8FCC352EC74}" type="slidenum">
              <a:rPr lang="en-US" sz="1600" b="0" strike="noStrike" spc="-1">
                <a:solidFill>
                  <a:srgbClr val="1C7DDB"/>
                </a:solidFill>
                <a:latin typeface="Adobe Arabic" panose="02040503050201020203" pitchFamily="18" charset="-78"/>
                <a:cs typeface="Adobe Arabic" panose="02040503050201020203" pitchFamily="18" charset="-78"/>
              </a:rPr>
              <a:t>19</a:t>
            </a:fld>
            <a:endParaRPr lang="en-US" sz="1600" b="0" strike="noStrike" spc="-1" dirty="0">
              <a:latin typeface="Adobe Arabic" panose="02040503050201020203" pitchFamily="18" charset="-78"/>
              <a:cs typeface="Adobe Arabic" panose="02040503050201020203" pitchFamily="18" charset="-78"/>
            </a:endParaRPr>
          </a:p>
        </p:txBody>
      </p:sp>
      <p:sp>
        <p:nvSpPr>
          <p:cNvPr id="218" name="TextShape 2"/>
          <p:cNvSpPr txBox="1"/>
          <p:nvPr/>
        </p:nvSpPr>
        <p:spPr>
          <a:xfrm>
            <a:off x="810540" y="5592184"/>
            <a:ext cx="10346898" cy="1265816"/>
          </a:xfrm>
          <a:prstGeom prst="rect">
            <a:avLst/>
          </a:prstGeom>
          <a:noFill/>
          <a:ln>
            <a:noFill/>
          </a:ln>
        </p:spPr>
        <p:txBody>
          <a:bodyPr lIns="90000" tIns="45000" rIns="90000" bIns="45000">
            <a:normAutofit fontScale="92500" lnSpcReduction="10000"/>
          </a:bodyPr>
          <a:lstStyle/>
          <a:p>
            <a:pPr marL="360">
              <a:lnSpc>
                <a:spcPct val="100000"/>
              </a:lnSpc>
              <a:spcBef>
                <a:spcPts val="1400"/>
              </a:spcBef>
              <a:buClr>
                <a:srgbClr val="292929"/>
              </a:buClr>
            </a:pPr>
            <a:r>
              <a:rPr lang="en-US" sz="2400" b="1" strike="noStrike" spc="-1" dirty="0" smtClean="0">
                <a:solidFill>
                  <a:srgbClr val="292929"/>
                </a:solidFill>
                <a:latin typeface="Adobe Arabic" panose="02040503050201020203" pitchFamily="18" charset="-78"/>
                <a:cs typeface="Adobe Arabic" panose="02040503050201020203" pitchFamily="18" charset="-78"/>
              </a:rPr>
              <a:t>Scatter plot segmentation of Launch Site vs Payload Mass differentiated by </a:t>
            </a:r>
            <a:r>
              <a:rPr lang="en-US" sz="2400" b="1" i="1" strike="noStrike" spc="-1" dirty="0" smtClean="0">
                <a:solidFill>
                  <a:srgbClr val="292929"/>
                </a:solidFill>
                <a:latin typeface="Adobe Arabic" panose="02040503050201020203" pitchFamily="18" charset="-78"/>
                <a:cs typeface="Adobe Arabic" panose="02040503050201020203" pitchFamily="18" charset="-78"/>
              </a:rPr>
              <a:t>Class</a:t>
            </a:r>
            <a:r>
              <a:rPr lang="en-US" sz="2400" b="1" strike="noStrike" spc="-1" dirty="0" smtClean="0">
                <a:solidFill>
                  <a:srgbClr val="292929"/>
                </a:solidFill>
                <a:latin typeface="Adobe Arabic" panose="02040503050201020203" pitchFamily="18" charset="-78"/>
                <a:cs typeface="Adobe Arabic" panose="02040503050201020203" pitchFamily="18" charset="-78"/>
              </a:rPr>
              <a:t>:</a:t>
            </a:r>
          </a:p>
          <a:p>
            <a:pPr marL="228600" indent="-228240">
              <a:lnSpc>
                <a:spcPct val="100000"/>
              </a:lnSpc>
              <a:spcBef>
                <a:spcPts val="1400"/>
              </a:spcBef>
              <a:buClr>
                <a:srgbClr val="292929"/>
              </a:buClr>
              <a:buFont typeface="Arial"/>
              <a:buChar char="•"/>
            </a:pPr>
            <a:r>
              <a:rPr lang="en-US" b="0" strike="noStrike" spc="-1" dirty="0" smtClean="0">
                <a:solidFill>
                  <a:srgbClr val="000000"/>
                </a:solidFill>
                <a:latin typeface="Adobe Arabic" panose="02040503050201020203" pitchFamily="18" charset="-78"/>
                <a:cs typeface="Adobe Arabic" panose="02040503050201020203" pitchFamily="18" charset="-78"/>
              </a:rPr>
              <a:t>Rockets launched from Kennedy Space Center carry a more even distribution of payload masses</a:t>
            </a:r>
          </a:p>
          <a:p>
            <a:pPr marL="228600" indent="-228240">
              <a:lnSpc>
                <a:spcPct val="100000"/>
              </a:lnSpc>
              <a:spcBef>
                <a:spcPts val="1400"/>
              </a:spcBef>
              <a:buClr>
                <a:srgbClr val="292929"/>
              </a:buClr>
              <a:buFont typeface="Arial"/>
              <a:buChar char="•"/>
            </a:pPr>
            <a:r>
              <a:rPr lang="en-US" spc="-1" dirty="0" smtClean="0">
                <a:solidFill>
                  <a:srgbClr val="000000"/>
                </a:solidFill>
                <a:latin typeface="Adobe Arabic" panose="02040503050201020203" pitchFamily="18" charset="-78"/>
                <a:cs typeface="Adobe Arabic" panose="02040503050201020203" pitchFamily="18" charset="-78"/>
              </a:rPr>
              <a:t>Vandenberg Air Force Base and Cape Canaveral Space Station launch rockets carrying mostly low to mid-level payload masses</a:t>
            </a:r>
            <a:endParaRPr lang="en-US" b="0" strike="noStrike" spc="-1" dirty="0">
              <a:solidFill>
                <a:srgbClr val="000000"/>
              </a:solidFill>
              <a:latin typeface="Adobe Arabic" panose="02040503050201020203" pitchFamily="18" charset="-78"/>
              <a:cs typeface="Adobe Arabic" panose="02040503050201020203" pitchFamily="18" charset="-78"/>
            </a:endParaRPr>
          </a:p>
        </p:txBody>
      </p:sp>
      <p:sp>
        <p:nvSpPr>
          <p:cNvPr id="219"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a:solidFill>
                  <a:srgbClr val="0B49CB"/>
                </a:solidFill>
                <a:latin typeface="Abadi"/>
                <a:ea typeface="IBM Plex Mono SemiBold"/>
              </a:rPr>
              <a:t>Payload vs. Launch Site</a:t>
            </a:r>
            <a:endParaRPr lang="en-US" sz="4000" b="0" strike="noStrike" spc="-1">
              <a:latin typeface="Aria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0540" y="1318840"/>
            <a:ext cx="10346898" cy="40356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0">
          <a:blip r:embed="rId3"/>
          <a:stretch>
            <a:fillRect/>
          </a:stretch>
        </a:blipFill>
        <a:effectLst/>
      </p:bgPr>
    </p:bg>
    <p:spTree>
      <p:nvGrpSpPr>
        <p:cNvPr id="1" name=""/>
        <p:cNvGrpSpPr/>
        <p:nvPr/>
      </p:nvGrpSpPr>
      <p:grpSpPr>
        <a:xfrm>
          <a:off x="0" y="0"/>
          <a:ext cx="0" cy="0"/>
          <a:chOff x="0" y="0"/>
          <a:chExt cx="0" cy="0"/>
        </a:xfrm>
      </p:grpSpPr>
      <p:sp>
        <p:nvSpPr>
          <p:cNvPr id="166" name="TextShape 1"/>
          <p:cNvSpPr txBox="1"/>
          <p:nvPr/>
        </p:nvSpPr>
        <p:spPr>
          <a:xfrm>
            <a:off x="8714880" y="6025680"/>
            <a:ext cx="2742840" cy="401400"/>
          </a:xfrm>
          <a:prstGeom prst="rect">
            <a:avLst/>
          </a:prstGeom>
          <a:noFill/>
          <a:ln>
            <a:noFill/>
          </a:ln>
        </p:spPr>
        <p:txBody>
          <a:bodyPr anchor="ctr">
            <a:normAutofit/>
          </a:bodyPr>
          <a:lstStyle/>
          <a:p>
            <a:pPr algn="r">
              <a:lnSpc>
                <a:spcPct val="100000"/>
              </a:lnSpc>
            </a:pPr>
            <a:fld id="{28075D95-68BB-4434-A746-89EC92740AEB}" type="slidenum">
              <a:rPr lang="en-US" sz="1600" b="0" strike="noStrike" spc="-1">
                <a:solidFill>
                  <a:srgbClr val="1C7DDB"/>
                </a:solidFill>
                <a:latin typeface="Adobe Arabic" panose="02040503050201020203" pitchFamily="18" charset="-78"/>
                <a:cs typeface="Adobe Arabic" panose="02040503050201020203" pitchFamily="18" charset="-78"/>
              </a:rPr>
              <a:t>2</a:t>
            </a:fld>
            <a:endParaRPr lang="en-US" sz="1600" b="0" strike="noStrike" spc="-1">
              <a:latin typeface="Adobe Arabic" panose="02040503050201020203" pitchFamily="18" charset="-78"/>
              <a:cs typeface="Adobe Arabic" panose="02040503050201020203" pitchFamily="18" charset="-78"/>
            </a:endParaRPr>
          </a:p>
        </p:txBody>
      </p:sp>
      <p:sp>
        <p:nvSpPr>
          <p:cNvPr id="167" name="CustomShape 2"/>
          <p:cNvSpPr/>
          <p:nvPr/>
        </p:nvSpPr>
        <p:spPr>
          <a:xfrm>
            <a:off x="958680" y="2113200"/>
            <a:ext cx="5166720" cy="3320640"/>
          </a:xfrm>
          <a:prstGeom prst="rect">
            <a:avLst/>
          </a:prstGeom>
          <a:noFill/>
          <a:ln>
            <a:noFill/>
          </a:ln>
        </p:spPr>
        <p:style>
          <a:lnRef idx="0">
            <a:scrgbClr r="0" g="0" b="0"/>
          </a:lnRef>
          <a:fillRef idx="0">
            <a:scrgbClr r="0" g="0" b="0"/>
          </a:fillRef>
          <a:effectRef idx="0">
            <a:scrgbClr r="0" g="0" b="0"/>
          </a:effectRef>
          <a:fontRef idx="minor"/>
        </p:style>
        <p:txBody>
          <a:bodyPr>
            <a:normAutofit/>
          </a:bodyPr>
          <a:lstStyle/>
          <a:p>
            <a:pPr marL="228600" indent="-228240">
              <a:lnSpc>
                <a:spcPct val="100000"/>
              </a:lnSpc>
              <a:spcBef>
                <a:spcPts val="1400"/>
              </a:spcBef>
              <a:buClr>
                <a:srgbClr val="292929"/>
              </a:buClr>
              <a:buFont typeface="Arial"/>
              <a:buChar char="•"/>
            </a:pPr>
            <a:r>
              <a:rPr lang="en-US" sz="2200" b="0" strike="noStrike" spc="-1" dirty="0">
                <a:solidFill>
                  <a:srgbClr val="292929"/>
                </a:solidFill>
                <a:latin typeface="Adobe Arabic" panose="02040503050201020203" pitchFamily="18" charset="-78"/>
                <a:cs typeface="Adobe Arabic" panose="02040503050201020203" pitchFamily="18" charset="-78"/>
              </a:rPr>
              <a:t>Executive Summary</a:t>
            </a:r>
            <a:endParaRPr lang="en-US" sz="2200" b="0" strike="noStrike" spc="-1" dirty="0">
              <a:latin typeface="Adobe Arabic" panose="02040503050201020203" pitchFamily="18" charset="-78"/>
              <a:cs typeface="Adobe Arabic" panose="02040503050201020203" pitchFamily="18" charset="-78"/>
            </a:endParaRPr>
          </a:p>
          <a:p>
            <a:pPr marL="228600" indent="-228240">
              <a:lnSpc>
                <a:spcPct val="100000"/>
              </a:lnSpc>
              <a:spcBef>
                <a:spcPts val="1400"/>
              </a:spcBef>
              <a:buClr>
                <a:srgbClr val="292929"/>
              </a:buClr>
              <a:buFont typeface="Arial"/>
              <a:buChar char="•"/>
            </a:pPr>
            <a:r>
              <a:rPr lang="en-US" sz="2200" b="0" strike="noStrike" spc="-1" dirty="0">
                <a:solidFill>
                  <a:srgbClr val="292929"/>
                </a:solidFill>
                <a:latin typeface="Adobe Arabic" panose="02040503050201020203" pitchFamily="18" charset="-78"/>
                <a:cs typeface="Adobe Arabic" panose="02040503050201020203" pitchFamily="18" charset="-78"/>
              </a:rPr>
              <a:t>Introduction</a:t>
            </a:r>
            <a:endParaRPr lang="en-US" sz="2200" b="0" strike="noStrike" spc="-1" dirty="0">
              <a:latin typeface="Adobe Arabic" panose="02040503050201020203" pitchFamily="18" charset="-78"/>
              <a:cs typeface="Adobe Arabic" panose="02040503050201020203" pitchFamily="18" charset="-78"/>
            </a:endParaRPr>
          </a:p>
          <a:p>
            <a:pPr marL="228600" indent="-228240">
              <a:lnSpc>
                <a:spcPct val="100000"/>
              </a:lnSpc>
              <a:spcBef>
                <a:spcPts val="1400"/>
              </a:spcBef>
              <a:buClr>
                <a:srgbClr val="292929"/>
              </a:buClr>
              <a:buFont typeface="Arial"/>
              <a:buChar char="•"/>
            </a:pPr>
            <a:r>
              <a:rPr lang="en-US" sz="2200" b="0" strike="noStrike" spc="-1" dirty="0">
                <a:solidFill>
                  <a:srgbClr val="292929"/>
                </a:solidFill>
                <a:latin typeface="Adobe Arabic" panose="02040503050201020203" pitchFamily="18" charset="-78"/>
                <a:cs typeface="Adobe Arabic" panose="02040503050201020203" pitchFamily="18" charset="-78"/>
              </a:rPr>
              <a:t>Methodology</a:t>
            </a:r>
            <a:endParaRPr lang="en-US" sz="2200" b="0" strike="noStrike" spc="-1" dirty="0">
              <a:latin typeface="Adobe Arabic" panose="02040503050201020203" pitchFamily="18" charset="-78"/>
              <a:cs typeface="Adobe Arabic" panose="02040503050201020203" pitchFamily="18" charset="-78"/>
            </a:endParaRPr>
          </a:p>
          <a:p>
            <a:pPr marL="228600" indent="-228240">
              <a:lnSpc>
                <a:spcPct val="100000"/>
              </a:lnSpc>
              <a:spcBef>
                <a:spcPts val="1400"/>
              </a:spcBef>
              <a:buClr>
                <a:srgbClr val="292929"/>
              </a:buClr>
              <a:buFont typeface="Arial"/>
              <a:buChar char="•"/>
            </a:pPr>
            <a:r>
              <a:rPr lang="en-US" sz="2200" b="0" strike="noStrike" spc="-1" dirty="0">
                <a:solidFill>
                  <a:srgbClr val="292929"/>
                </a:solidFill>
                <a:latin typeface="Adobe Arabic" panose="02040503050201020203" pitchFamily="18" charset="-78"/>
                <a:cs typeface="Adobe Arabic" panose="02040503050201020203" pitchFamily="18" charset="-78"/>
              </a:rPr>
              <a:t>Results</a:t>
            </a:r>
            <a:endParaRPr lang="en-US" sz="2200" b="0" strike="noStrike" spc="-1" dirty="0">
              <a:latin typeface="Adobe Arabic" panose="02040503050201020203" pitchFamily="18" charset="-78"/>
              <a:cs typeface="Adobe Arabic" panose="02040503050201020203" pitchFamily="18" charset="-78"/>
            </a:endParaRPr>
          </a:p>
          <a:p>
            <a:pPr marL="228600" indent="-228240">
              <a:lnSpc>
                <a:spcPct val="100000"/>
              </a:lnSpc>
              <a:spcBef>
                <a:spcPts val="1400"/>
              </a:spcBef>
              <a:buClr>
                <a:srgbClr val="292929"/>
              </a:buClr>
              <a:buFont typeface="Arial"/>
              <a:buChar char="•"/>
            </a:pPr>
            <a:r>
              <a:rPr lang="en-US" sz="2200" b="0" strike="noStrike" spc="-1" dirty="0">
                <a:solidFill>
                  <a:srgbClr val="292929"/>
                </a:solidFill>
                <a:latin typeface="Adobe Arabic" panose="02040503050201020203" pitchFamily="18" charset="-78"/>
                <a:cs typeface="Adobe Arabic" panose="02040503050201020203" pitchFamily="18" charset="-78"/>
              </a:rPr>
              <a:t>Conclusion</a:t>
            </a:r>
            <a:endParaRPr lang="en-US" sz="2200" b="0" strike="noStrike" spc="-1" dirty="0">
              <a:latin typeface="Adobe Arabic" panose="02040503050201020203" pitchFamily="18" charset="-78"/>
              <a:cs typeface="Adobe Arabic" panose="02040503050201020203" pitchFamily="18" charset="-78"/>
            </a:endParaRPr>
          </a:p>
          <a:p>
            <a:pPr marL="228600" indent="-228240">
              <a:lnSpc>
                <a:spcPct val="100000"/>
              </a:lnSpc>
              <a:spcBef>
                <a:spcPts val="1400"/>
              </a:spcBef>
              <a:buClr>
                <a:srgbClr val="292929"/>
              </a:buClr>
              <a:buFont typeface="Arial"/>
              <a:buChar char="•"/>
            </a:pPr>
            <a:r>
              <a:rPr lang="en-US" sz="2200" b="0" strike="noStrike" spc="-1" dirty="0">
                <a:solidFill>
                  <a:srgbClr val="292929"/>
                </a:solidFill>
                <a:latin typeface="Adobe Arabic" panose="02040503050201020203" pitchFamily="18" charset="-78"/>
                <a:cs typeface="Adobe Arabic" panose="02040503050201020203" pitchFamily="18" charset="-78"/>
              </a:rPr>
              <a:t>Appendix</a:t>
            </a:r>
            <a:endParaRPr lang="en-US" sz="2200" b="0" strike="noStrike" spc="-1" dirty="0">
              <a:latin typeface="Adobe Arabic" panose="02040503050201020203" pitchFamily="18" charset="-78"/>
              <a:cs typeface="Adobe Arabic" panose="02040503050201020203" pitchFamily="18" charset="-78"/>
            </a:endParaRPr>
          </a:p>
        </p:txBody>
      </p:sp>
      <p:sp>
        <p:nvSpPr>
          <p:cNvPr id="168"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dirty="0">
                <a:solidFill>
                  <a:srgbClr val="0B49CB"/>
                </a:solidFill>
                <a:latin typeface="Adobe Arabic" panose="02040503050201020203" pitchFamily="18" charset="-78"/>
                <a:ea typeface="IBM Plex Mono SemiBold"/>
                <a:cs typeface="Adobe Arabic" panose="02040503050201020203" pitchFamily="18" charset="-78"/>
              </a:rPr>
              <a:t>Outline</a:t>
            </a:r>
            <a:endParaRPr lang="en-US" sz="4000" b="0" strike="noStrike" spc="-1" dirty="0">
              <a:latin typeface="Adobe Arabic" panose="02040503050201020203" pitchFamily="18" charset="-78"/>
              <a:cs typeface="Adobe Arabic" panose="02040503050201020203" pitchFamily="18" charset="-7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20"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507FEB3D-300D-44D2-8DE7-9D35981917FE}" type="slidenum">
              <a:rPr lang="en-US" sz="1600" b="0" strike="noStrike" spc="-1">
                <a:solidFill>
                  <a:srgbClr val="1C7DDB"/>
                </a:solidFill>
                <a:latin typeface="Adobe Arabic" panose="02040503050201020203" pitchFamily="18" charset="-78"/>
                <a:cs typeface="Adobe Arabic" panose="02040503050201020203" pitchFamily="18" charset="-78"/>
              </a:rPr>
              <a:t>20</a:t>
            </a:fld>
            <a:endParaRPr lang="en-US" sz="1600" b="0" strike="noStrike" spc="-1" dirty="0">
              <a:latin typeface="Adobe Arabic" panose="02040503050201020203" pitchFamily="18" charset="-78"/>
              <a:cs typeface="Adobe Arabic" panose="02040503050201020203" pitchFamily="18" charset="-78"/>
            </a:endParaRPr>
          </a:p>
        </p:txBody>
      </p:sp>
      <p:sp>
        <p:nvSpPr>
          <p:cNvPr id="221" name="TextShape 2"/>
          <p:cNvSpPr txBox="1"/>
          <p:nvPr/>
        </p:nvSpPr>
        <p:spPr>
          <a:xfrm>
            <a:off x="770040" y="1361875"/>
            <a:ext cx="3931920" cy="5065205"/>
          </a:xfrm>
          <a:prstGeom prst="rect">
            <a:avLst/>
          </a:prstGeom>
          <a:noFill/>
          <a:ln>
            <a:noFill/>
          </a:ln>
        </p:spPr>
        <p:txBody>
          <a:bodyPr lIns="90000" tIns="45000" rIns="90000" bIns="45000">
            <a:normAutofit/>
          </a:bodyPr>
          <a:lstStyle/>
          <a:p>
            <a:pPr marL="360" algn="ctr">
              <a:lnSpc>
                <a:spcPct val="100000"/>
              </a:lnSpc>
              <a:spcBef>
                <a:spcPts val="1400"/>
              </a:spcBef>
              <a:buClr>
                <a:srgbClr val="292929"/>
              </a:buClr>
            </a:pPr>
            <a:r>
              <a:rPr lang="en-US" sz="2000" b="1" strike="noStrike" spc="-1" dirty="0" smtClean="0">
                <a:solidFill>
                  <a:srgbClr val="292929"/>
                </a:solidFill>
                <a:latin typeface="Adobe Arabic" panose="02040503050201020203" pitchFamily="18" charset="-78"/>
                <a:cs typeface="Adobe Arabic" panose="02040503050201020203" pitchFamily="18" charset="-78"/>
              </a:rPr>
              <a:t>Bar Chart measuring the success rate of rocket landings by type of orbit achieved during launch</a:t>
            </a:r>
          </a:p>
          <a:p>
            <a:pPr marL="343260" indent="-342900">
              <a:lnSpc>
                <a:spcPct val="100000"/>
              </a:lnSpc>
              <a:spcBef>
                <a:spcPts val="1400"/>
              </a:spcBef>
              <a:buClr>
                <a:srgbClr val="292929"/>
              </a:buClr>
              <a:buFont typeface="Arial" panose="020B0604020202020204" pitchFamily="34" charset="0"/>
              <a:buChar char="•"/>
            </a:pPr>
            <a:r>
              <a:rPr lang="en-US" strike="noStrike" spc="-1" dirty="0" smtClean="0">
                <a:solidFill>
                  <a:srgbClr val="292929"/>
                </a:solidFill>
                <a:latin typeface="Adobe Arabic" panose="02040503050201020203" pitchFamily="18" charset="-78"/>
                <a:cs typeface="Adobe Arabic" panose="02040503050201020203" pitchFamily="18" charset="-78"/>
              </a:rPr>
              <a:t>Orbits with 100 % Success:</a:t>
            </a:r>
          </a:p>
          <a:p>
            <a:pPr marL="743310" lvl="1" indent="-285750">
              <a:spcBef>
                <a:spcPts val="1400"/>
              </a:spcBef>
              <a:buClr>
                <a:srgbClr val="292929"/>
              </a:buClr>
              <a:buFont typeface="Arial" panose="020B0604020202020204" pitchFamily="34" charset="0"/>
              <a:buChar char="•"/>
            </a:pPr>
            <a:r>
              <a:rPr lang="en-US" spc="-1" dirty="0">
                <a:solidFill>
                  <a:srgbClr val="292929"/>
                </a:solidFill>
                <a:latin typeface="Adobe Arabic" panose="02040503050201020203" pitchFamily="18" charset="-78"/>
                <a:cs typeface="Adobe Arabic" panose="02040503050201020203" pitchFamily="18" charset="-78"/>
              </a:rPr>
              <a:t>Earth-Sun Lagrange Point </a:t>
            </a:r>
            <a:r>
              <a:rPr lang="en-US" spc="-1" dirty="0" smtClean="0">
                <a:solidFill>
                  <a:srgbClr val="292929"/>
                </a:solidFill>
                <a:latin typeface="Adobe Arabic" panose="02040503050201020203" pitchFamily="18" charset="-78"/>
                <a:cs typeface="Adobe Arabic" panose="02040503050201020203" pitchFamily="18" charset="-78"/>
              </a:rPr>
              <a:t>1</a:t>
            </a:r>
          </a:p>
          <a:p>
            <a:pPr marL="743310" lvl="1" indent="-285750">
              <a:spcBef>
                <a:spcPts val="1400"/>
              </a:spcBef>
              <a:buClr>
                <a:srgbClr val="292929"/>
              </a:buClr>
              <a:buFont typeface="Arial" panose="020B0604020202020204" pitchFamily="34" charset="0"/>
              <a:buChar char="•"/>
            </a:pPr>
            <a:r>
              <a:rPr lang="en-US" spc="-1" dirty="0">
                <a:solidFill>
                  <a:srgbClr val="292929"/>
                </a:solidFill>
                <a:latin typeface="Adobe Arabic" panose="02040503050201020203" pitchFamily="18" charset="-78"/>
                <a:cs typeface="Adobe Arabic" panose="02040503050201020203" pitchFamily="18" charset="-78"/>
              </a:rPr>
              <a:t>Sun-Synchronous </a:t>
            </a:r>
            <a:r>
              <a:rPr lang="en-US" spc="-1" dirty="0" smtClean="0">
                <a:solidFill>
                  <a:srgbClr val="292929"/>
                </a:solidFill>
                <a:latin typeface="Adobe Arabic" panose="02040503050201020203" pitchFamily="18" charset="-78"/>
                <a:cs typeface="Adobe Arabic" panose="02040503050201020203" pitchFamily="18" charset="-78"/>
              </a:rPr>
              <a:t>Orbit</a:t>
            </a:r>
          </a:p>
          <a:p>
            <a:pPr marL="743310" lvl="1" indent="-285750">
              <a:spcBef>
                <a:spcPts val="1400"/>
              </a:spcBef>
              <a:buClr>
                <a:srgbClr val="292929"/>
              </a:buClr>
              <a:buFont typeface="Arial" panose="020B0604020202020204" pitchFamily="34" charset="0"/>
              <a:buChar char="•"/>
            </a:pPr>
            <a:r>
              <a:rPr lang="en-US" spc="-1" dirty="0">
                <a:solidFill>
                  <a:srgbClr val="292929"/>
                </a:solidFill>
                <a:latin typeface="Adobe Arabic" panose="02040503050201020203" pitchFamily="18" charset="-78"/>
                <a:cs typeface="Adobe Arabic" panose="02040503050201020203" pitchFamily="18" charset="-78"/>
              </a:rPr>
              <a:t>Highly Elliptical </a:t>
            </a:r>
            <a:r>
              <a:rPr lang="en-US" spc="-1" dirty="0" smtClean="0">
                <a:solidFill>
                  <a:srgbClr val="292929"/>
                </a:solidFill>
                <a:latin typeface="Adobe Arabic" panose="02040503050201020203" pitchFamily="18" charset="-78"/>
                <a:cs typeface="Adobe Arabic" panose="02040503050201020203" pitchFamily="18" charset="-78"/>
              </a:rPr>
              <a:t>Orbit</a:t>
            </a:r>
          </a:p>
          <a:p>
            <a:pPr marL="743310" lvl="1" indent="-285750">
              <a:spcBef>
                <a:spcPts val="1400"/>
              </a:spcBef>
              <a:buClr>
                <a:srgbClr val="292929"/>
              </a:buClr>
              <a:buFont typeface="Arial" panose="020B0604020202020204" pitchFamily="34" charset="0"/>
              <a:buChar char="•"/>
            </a:pPr>
            <a:r>
              <a:rPr lang="en-US" spc="-1" dirty="0">
                <a:solidFill>
                  <a:srgbClr val="292929"/>
                </a:solidFill>
                <a:latin typeface="Adobe Arabic" panose="02040503050201020203" pitchFamily="18" charset="-78"/>
                <a:cs typeface="Adobe Arabic" panose="02040503050201020203" pitchFamily="18" charset="-78"/>
              </a:rPr>
              <a:t>Geostationary Earth Orbit</a:t>
            </a:r>
            <a:endParaRPr lang="en-US" strike="noStrike" spc="-1" dirty="0" smtClean="0">
              <a:solidFill>
                <a:srgbClr val="292929"/>
              </a:solidFill>
              <a:latin typeface="Adobe Arabic" panose="02040503050201020203" pitchFamily="18" charset="-78"/>
              <a:cs typeface="Adobe Arabic" panose="02040503050201020203" pitchFamily="18" charset="-78"/>
            </a:endParaRPr>
          </a:p>
          <a:p>
            <a:pPr marL="360">
              <a:lnSpc>
                <a:spcPct val="100000"/>
              </a:lnSpc>
              <a:spcBef>
                <a:spcPts val="1400"/>
              </a:spcBef>
              <a:buClr>
                <a:srgbClr val="292929"/>
              </a:buClr>
            </a:pPr>
            <a:endParaRPr lang="en-US" sz="2000" strike="noStrike" spc="-1" dirty="0" smtClean="0">
              <a:solidFill>
                <a:srgbClr val="292929"/>
              </a:solidFill>
              <a:latin typeface="Adobe Arabic" panose="02040503050201020203" pitchFamily="18" charset="-78"/>
              <a:cs typeface="Adobe Arabic" panose="02040503050201020203" pitchFamily="18" charset="-78"/>
            </a:endParaRPr>
          </a:p>
          <a:p>
            <a:pPr marL="228600" indent="-228240">
              <a:lnSpc>
                <a:spcPct val="100000"/>
              </a:lnSpc>
              <a:spcBef>
                <a:spcPts val="1400"/>
              </a:spcBef>
              <a:buClr>
                <a:srgbClr val="292929"/>
              </a:buClr>
              <a:buFont typeface="Arial"/>
              <a:buChar char="•"/>
            </a:pPr>
            <a:endParaRPr lang="en-US" sz="2000" b="0" strike="noStrike" spc="-1" dirty="0">
              <a:solidFill>
                <a:srgbClr val="000000"/>
              </a:solidFill>
              <a:latin typeface="Adobe Arabic" panose="02040503050201020203" pitchFamily="18" charset="-78"/>
              <a:cs typeface="Adobe Arabic" panose="02040503050201020203" pitchFamily="18" charset="-78"/>
            </a:endParaRPr>
          </a:p>
        </p:txBody>
      </p:sp>
      <p:sp>
        <p:nvSpPr>
          <p:cNvPr id="222"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a:solidFill>
                  <a:srgbClr val="0B49CB"/>
                </a:solidFill>
                <a:latin typeface="Abadi"/>
                <a:ea typeface="IBM Plex Mono SemiBold"/>
              </a:rPr>
              <a:t>Success Rate vs. Orbit Type</a:t>
            </a:r>
            <a:endParaRPr lang="en-US" sz="4000" b="0" strike="noStrike" spc="-1">
              <a:latin typeface="Aria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01960" y="1361875"/>
            <a:ext cx="6402725" cy="506520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23"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7DB24657-1432-46F2-A3A4-1B7881ABF75D}" type="slidenum">
              <a:rPr lang="en-US" sz="1600" b="0" strike="noStrike" spc="-1">
                <a:solidFill>
                  <a:srgbClr val="1C7DDB"/>
                </a:solidFill>
                <a:latin typeface="Adobe Arabic" panose="02040503050201020203" pitchFamily="18" charset="-78"/>
                <a:cs typeface="Adobe Arabic" panose="02040503050201020203" pitchFamily="18" charset="-78"/>
              </a:rPr>
              <a:t>21</a:t>
            </a:fld>
            <a:endParaRPr lang="en-US" sz="1600" b="0" strike="noStrike" spc="-1" dirty="0">
              <a:latin typeface="Adobe Arabic" panose="02040503050201020203" pitchFamily="18" charset="-78"/>
              <a:cs typeface="Adobe Arabic" panose="02040503050201020203" pitchFamily="18" charset="-78"/>
            </a:endParaRPr>
          </a:p>
        </p:txBody>
      </p:sp>
      <p:sp>
        <p:nvSpPr>
          <p:cNvPr id="224" name="TextShape 2"/>
          <p:cNvSpPr txBox="1"/>
          <p:nvPr/>
        </p:nvSpPr>
        <p:spPr>
          <a:xfrm>
            <a:off x="770040" y="5247810"/>
            <a:ext cx="10378606" cy="1610190"/>
          </a:xfrm>
          <a:prstGeom prst="rect">
            <a:avLst/>
          </a:prstGeom>
          <a:noFill/>
          <a:ln>
            <a:noFill/>
          </a:ln>
        </p:spPr>
        <p:txBody>
          <a:bodyPr lIns="90000" tIns="45000" rIns="90000" bIns="45000">
            <a:normAutofit/>
          </a:bodyPr>
          <a:lstStyle/>
          <a:p>
            <a:pPr marL="360">
              <a:lnSpc>
                <a:spcPct val="100000"/>
              </a:lnSpc>
              <a:spcBef>
                <a:spcPts val="1400"/>
              </a:spcBef>
              <a:buClr>
                <a:srgbClr val="292929"/>
              </a:buClr>
            </a:pPr>
            <a:r>
              <a:rPr lang="en-US" sz="2200" b="1" strike="noStrike" spc="-1" dirty="0" smtClean="0">
                <a:solidFill>
                  <a:srgbClr val="292929"/>
                </a:solidFill>
                <a:latin typeface="Adobe Arabic" panose="02040503050201020203" pitchFamily="18" charset="-78"/>
                <a:cs typeface="Adobe Arabic" panose="02040503050201020203" pitchFamily="18" charset="-78"/>
              </a:rPr>
              <a:t>Scatter plot of Orbit types achieved after launch vs Flight Number:</a:t>
            </a:r>
          </a:p>
          <a:p>
            <a:pPr marL="743310" lvl="1" indent="-285750">
              <a:spcBef>
                <a:spcPts val="1400"/>
              </a:spcBef>
              <a:buClr>
                <a:srgbClr val="292929"/>
              </a:buClr>
              <a:buFont typeface="Arial" panose="020B0604020202020204" pitchFamily="34" charset="0"/>
              <a:buChar char="•"/>
            </a:pPr>
            <a:r>
              <a:rPr lang="en-US" strike="noStrike" spc="-1" dirty="0" smtClean="0">
                <a:solidFill>
                  <a:srgbClr val="000000"/>
                </a:solidFill>
                <a:latin typeface="Adobe Arabic" panose="02040503050201020203" pitchFamily="18" charset="-78"/>
                <a:cs typeface="Adobe Arabic" panose="02040503050201020203" pitchFamily="18" charset="-78"/>
              </a:rPr>
              <a:t>Orbits ES-L1, HEO, and GEO only have a single launch</a:t>
            </a:r>
          </a:p>
          <a:p>
            <a:pPr marL="743310" lvl="1" indent="-285750">
              <a:spcBef>
                <a:spcPts val="1400"/>
              </a:spcBef>
              <a:buClr>
                <a:srgbClr val="292929"/>
              </a:buClr>
              <a:buFont typeface="Arial" panose="020B0604020202020204" pitchFamily="34" charset="0"/>
              <a:buChar char="•"/>
            </a:pPr>
            <a:r>
              <a:rPr lang="en-US" strike="noStrike" spc="-1" dirty="0" smtClean="0">
                <a:solidFill>
                  <a:srgbClr val="000000"/>
                </a:solidFill>
                <a:latin typeface="Adobe Arabic" panose="02040503050201020203" pitchFamily="18" charset="-78"/>
                <a:cs typeface="Adobe Arabic" panose="02040503050201020203" pitchFamily="18" charset="-78"/>
              </a:rPr>
              <a:t>Launches targeting the orbits of MEO, VLEO, SO, and GEO occur later in the flight record</a:t>
            </a:r>
            <a:endParaRPr lang="en-US" strike="noStrike" spc="-1" dirty="0">
              <a:solidFill>
                <a:srgbClr val="000000"/>
              </a:solidFill>
              <a:latin typeface="Adobe Arabic" panose="02040503050201020203" pitchFamily="18" charset="-78"/>
              <a:cs typeface="Adobe Arabic" panose="02040503050201020203" pitchFamily="18" charset="-78"/>
            </a:endParaRPr>
          </a:p>
        </p:txBody>
      </p:sp>
      <p:sp>
        <p:nvSpPr>
          <p:cNvPr id="225"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a:solidFill>
                  <a:srgbClr val="0B49CB"/>
                </a:solidFill>
                <a:latin typeface="Adobe Arabic" panose="02040503050201020203" pitchFamily="18" charset="-78"/>
                <a:ea typeface="IBM Plex Mono SemiBold"/>
                <a:cs typeface="Adobe Arabic" panose="02040503050201020203" pitchFamily="18" charset="-78"/>
              </a:rPr>
              <a:t>Flight Number vs. Orbit Type</a:t>
            </a:r>
            <a:endParaRPr lang="en-US" sz="4000" b="0" strike="noStrike" spc="-1">
              <a:latin typeface="Adobe Arabic" panose="02040503050201020203" pitchFamily="18" charset="-78"/>
              <a:cs typeface="Adobe Arabic" panose="02040503050201020203" pitchFamily="18" charset="-78"/>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40" y="1318840"/>
            <a:ext cx="10378606" cy="393016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26"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942A522F-AB31-4B67-B2AE-393490EDA7F4}" type="slidenum">
              <a:rPr lang="en-US" sz="1600" b="0" strike="noStrike" spc="-1">
                <a:solidFill>
                  <a:srgbClr val="1C7DDB"/>
                </a:solidFill>
                <a:latin typeface="Adobe Arabic" panose="02040503050201020203" pitchFamily="18" charset="-78"/>
                <a:cs typeface="Adobe Arabic" panose="02040503050201020203" pitchFamily="18" charset="-78"/>
              </a:rPr>
              <a:t>22</a:t>
            </a:fld>
            <a:endParaRPr lang="en-US" sz="1600" b="0" strike="noStrike" spc="-1">
              <a:latin typeface="Adobe Arabic" panose="02040503050201020203" pitchFamily="18" charset="-78"/>
              <a:cs typeface="Adobe Arabic" panose="02040503050201020203" pitchFamily="18" charset="-78"/>
            </a:endParaRPr>
          </a:p>
        </p:txBody>
      </p:sp>
      <p:sp>
        <p:nvSpPr>
          <p:cNvPr id="227" name="TextShape 2"/>
          <p:cNvSpPr txBox="1"/>
          <p:nvPr/>
        </p:nvSpPr>
        <p:spPr>
          <a:xfrm>
            <a:off x="770040" y="5345165"/>
            <a:ext cx="10334645" cy="1361029"/>
          </a:xfrm>
          <a:prstGeom prst="rect">
            <a:avLst/>
          </a:prstGeom>
          <a:noFill/>
          <a:ln>
            <a:noFill/>
          </a:ln>
        </p:spPr>
        <p:txBody>
          <a:bodyPr lIns="90000" tIns="45000" rIns="90000" bIns="45000">
            <a:normAutofit/>
          </a:bodyPr>
          <a:lstStyle/>
          <a:p>
            <a:pPr marL="360">
              <a:lnSpc>
                <a:spcPct val="100000"/>
              </a:lnSpc>
              <a:spcBef>
                <a:spcPts val="1400"/>
              </a:spcBef>
              <a:buClr>
                <a:srgbClr val="292929"/>
              </a:buClr>
            </a:pPr>
            <a:r>
              <a:rPr lang="en-US" sz="2200" b="1" spc="-1" dirty="0">
                <a:solidFill>
                  <a:srgbClr val="292929"/>
                </a:solidFill>
                <a:latin typeface="Adobe Arabic" panose="02040503050201020203" pitchFamily="18" charset="-78"/>
                <a:cs typeface="Adobe Arabic" panose="02040503050201020203" pitchFamily="18" charset="-78"/>
              </a:rPr>
              <a:t>Scatter plot of Orbit types achieved after launch vs </a:t>
            </a:r>
            <a:r>
              <a:rPr lang="en-US" sz="2200" b="1" spc="-1" dirty="0" smtClean="0">
                <a:solidFill>
                  <a:srgbClr val="292929"/>
                </a:solidFill>
                <a:latin typeface="Adobe Arabic" panose="02040503050201020203" pitchFamily="18" charset="-78"/>
                <a:cs typeface="Adobe Arabic" panose="02040503050201020203" pitchFamily="18" charset="-78"/>
              </a:rPr>
              <a:t>Payload Mass:</a:t>
            </a:r>
            <a:endParaRPr lang="en-US" spc="-1" dirty="0" smtClean="0">
              <a:solidFill>
                <a:srgbClr val="292929"/>
              </a:solidFill>
              <a:latin typeface="Adobe Arabic" panose="02040503050201020203" pitchFamily="18" charset="-78"/>
              <a:cs typeface="Adobe Arabic" panose="02040503050201020203" pitchFamily="18" charset="-78"/>
            </a:endParaRPr>
          </a:p>
          <a:p>
            <a:pPr marL="286110" indent="-285750">
              <a:lnSpc>
                <a:spcPct val="100000"/>
              </a:lnSpc>
              <a:spcBef>
                <a:spcPts val="1400"/>
              </a:spcBef>
              <a:buClr>
                <a:srgbClr val="292929"/>
              </a:buClr>
              <a:buFont typeface="Arial" panose="020B0604020202020204" pitchFamily="34" charset="0"/>
              <a:buChar char="•"/>
            </a:pPr>
            <a:r>
              <a:rPr lang="en-US" b="1" spc="-1" dirty="0" smtClean="0">
                <a:solidFill>
                  <a:srgbClr val="292929"/>
                </a:solidFill>
                <a:latin typeface="Adobe Arabic" panose="02040503050201020203" pitchFamily="18" charset="-78"/>
                <a:cs typeface="Adobe Arabic" panose="02040503050201020203" pitchFamily="18" charset="-78"/>
              </a:rPr>
              <a:t>Most orbits were achieved by rockets carrying low to medium payload masses</a:t>
            </a:r>
          </a:p>
          <a:p>
            <a:pPr marL="286110" indent="-285750">
              <a:lnSpc>
                <a:spcPct val="100000"/>
              </a:lnSpc>
              <a:spcBef>
                <a:spcPts val="1400"/>
              </a:spcBef>
              <a:buClr>
                <a:srgbClr val="292929"/>
              </a:buClr>
              <a:buFont typeface="Arial" panose="020B0604020202020204" pitchFamily="34" charset="0"/>
              <a:buChar char="•"/>
            </a:pPr>
            <a:r>
              <a:rPr lang="en-US" b="1" spc="-1" dirty="0" smtClean="0">
                <a:solidFill>
                  <a:srgbClr val="292929"/>
                </a:solidFill>
                <a:latin typeface="Adobe Arabic" panose="02040503050201020203" pitchFamily="18" charset="-78"/>
                <a:cs typeface="Adobe Arabic" panose="02040503050201020203" pitchFamily="18" charset="-78"/>
              </a:rPr>
              <a:t>Rockets for the VLEO orbit carried large payloads</a:t>
            </a:r>
          </a:p>
        </p:txBody>
      </p:sp>
      <p:sp>
        <p:nvSpPr>
          <p:cNvPr id="228"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a:solidFill>
                  <a:srgbClr val="0B49CB"/>
                </a:solidFill>
                <a:latin typeface="Adobe Arabic" panose="02040503050201020203" pitchFamily="18" charset="-78"/>
                <a:ea typeface="IBM Plex Mono SemiBold"/>
                <a:cs typeface="Adobe Arabic" panose="02040503050201020203" pitchFamily="18" charset="-78"/>
              </a:rPr>
              <a:t>Payload vs. Orbit Type</a:t>
            </a:r>
            <a:endParaRPr lang="en-US" sz="4000" b="0" strike="noStrike" spc="-1">
              <a:latin typeface="Adobe Arabic" panose="02040503050201020203" pitchFamily="18" charset="-78"/>
              <a:cs typeface="Adobe Arabic" panose="02040503050201020203" pitchFamily="18" charset="-78"/>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40" y="1352748"/>
            <a:ext cx="10334645" cy="399241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29"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2CBE9A79-8060-48C2-8C54-FF858F907278}" type="slidenum">
              <a:rPr lang="en-US" sz="1600" b="0" strike="noStrike" spc="-1">
                <a:solidFill>
                  <a:srgbClr val="1C7DDB"/>
                </a:solidFill>
                <a:latin typeface="Adobe Arabic" panose="02040503050201020203" pitchFamily="18" charset="-78"/>
                <a:cs typeface="Adobe Arabic" panose="02040503050201020203" pitchFamily="18" charset="-78"/>
              </a:rPr>
              <a:t>23</a:t>
            </a:fld>
            <a:endParaRPr lang="en-US" sz="1600" b="0" strike="noStrike" spc="-1">
              <a:latin typeface="Adobe Arabic" panose="02040503050201020203" pitchFamily="18" charset="-78"/>
              <a:cs typeface="Adobe Arabic" panose="02040503050201020203" pitchFamily="18" charset="-78"/>
            </a:endParaRPr>
          </a:p>
        </p:txBody>
      </p:sp>
      <p:sp>
        <p:nvSpPr>
          <p:cNvPr id="230" name="TextShape 2"/>
          <p:cNvSpPr txBox="1"/>
          <p:nvPr/>
        </p:nvSpPr>
        <p:spPr>
          <a:xfrm>
            <a:off x="770040" y="1732084"/>
            <a:ext cx="3931920" cy="4293595"/>
          </a:xfrm>
          <a:prstGeom prst="rect">
            <a:avLst/>
          </a:prstGeom>
          <a:noFill/>
          <a:ln>
            <a:noFill/>
          </a:ln>
        </p:spPr>
        <p:txBody>
          <a:bodyPr lIns="90000" tIns="45000" rIns="90000" bIns="45000">
            <a:normAutofit/>
          </a:bodyPr>
          <a:lstStyle/>
          <a:p>
            <a:pPr marL="360">
              <a:lnSpc>
                <a:spcPct val="100000"/>
              </a:lnSpc>
              <a:spcBef>
                <a:spcPts val="1400"/>
              </a:spcBef>
              <a:buClr>
                <a:srgbClr val="292929"/>
              </a:buClr>
            </a:pPr>
            <a:r>
              <a:rPr lang="en-US" sz="2200" b="1" strike="noStrike" spc="-1" dirty="0" smtClean="0">
                <a:solidFill>
                  <a:srgbClr val="000000"/>
                </a:solidFill>
                <a:latin typeface="Adobe Arabic" panose="02040503050201020203" pitchFamily="18" charset="-78"/>
                <a:cs typeface="Adobe Arabic" panose="02040503050201020203" pitchFamily="18" charset="-78"/>
              </a:rPr>
              <a:t>Line plot of successful landing rate vs Year:</a:t>
            </a:r>
          </a:p>
          <a:p>
            <a:pPr marL="343260" indent="-342900">
              <a:lnSpc>
                <a:spcPct val="100000"/>
              </a:lnSpc>
              <a:spcBef>
                <a:spcPts val="1400"/>
              </a:spcBef>
              <a:buClr>
                <a:srgbClr val="292929"/>
              </a:buClr>
              <a:buFont typeface="Arial" panose="020B0604020202020204" pitchFamily="34" charset="0"/>
              <a:buChar char="•"/>
            </a:pPr>
            <a:r>
              <a:rPr lang="en-US" b="0" strike="noStrike" spc="-1" dirty="0" smtClean="0">
                <a:solidFill>
                  <a:srgbClr val="000000"/>
                </a:solidFill>
                <a:latin typeface="Adobe Arabic" panose="02040503050201020203" pitchFamily="18" charset="-78"/>
                <a:cs typeface="Adobe Arabic" panose="02040503050201020203" pitchFamily="18" charset="-78"/>
              </a:rPr>
              <a:t>Plot shows no successful landings from 2010 to 2013</a:t>
            </a:r>
          </a:p>
          <a:p>
            <a:pPr marL="343260" indent="-342900">
              <a:lnSpc>
                <a:spcPct val="100000"/>
              </a:lnSpc>
              <a:spcBef>
                <a:spcPts val="1400"/>
              </a:spcBef>
              <a:buClr>
                <a:srgbClr val="292929"/>
              </a:buClr>
              <a:buFont typeface="Arial" panose="020B0604020202020204" pitchFamily="34" charset="0"/>
              <a:buChar char="•"/>
            </a:pPr>
            <a:r>
              <a:rPr lang="en-US" spc="-1" dirty="0" smtClean="0">
                <a:solidFill>
                  <a:srgbClr val="000000"/>
                </a:solidFill>
                <a:latin typeface="Adobe Arabic" panose="02040503050201020203" pitchFamily="18" charset="-78"/>
                <a:cs typeface="Adobe Arabic" panose="02040503050201020203" pitchFamily="18" charset="-78"/>
              </a:rPr>
              <a:t>There is a steady step-wise increase in successful landings until 2017</a:t>
            </a:r>
          </a:p>
          <a:p>
            <a:pPr marL="343260" indent="-342900">
              <a:lnSpc>
                <a:spcPct val="100000"/>
              </a:lnSpc>
              <a:spcBef>
                <a:spcPts val="1400"/>
              </a:spcBef>
              <a:buClr>
                <a:srgbClr val="292929"/>
              </a:buClr>
              <a:buFont typeface="Arial" panose="020B0604020202020204" pitchFamily="34" charset="0"/>
              <a:buChar char="•"/>
            </a:pPr>
            <a:r>
              <a:rPr lang="en-US" b="0" strike="noStrike" spc="-1" dirty="0" smtClean="0">
                <a:solidFill>
                  <a:srgbClr val="000000"/>
                </a:solidFill>
                <a:latin typeface="Adobe Arabic" panose="02040503050201020203" pitchFamily="18" charset="-78"/>
                <a:cs typeface="Adobe Arabic" panose="02040503050201020203" pitchFamily="18" charset="-78"/>
              </a:rPr>
              <a:t>2018 shows a drop in the success rate leading to another increase for 2019</a:t>
            </a:r>
          </a:p>
        </p:txBody>
      </p:sp>
      <p:sp>
        <p:nvSpPr>
          <p:cNvPr id="231"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a:solidFill>
                  <a:srgbClr val="0B49CB"/>
                </a:solidFill>
                <a:latin typeface="Adobe Arabic" panose="02040503050201020203" pitchFamily="18" charset="-78"/>
                <a:ea typeface="IBM Plex Mono SemiBold"/>
                <a:cs typeface="Adobe Arabic" panose="02040503050201020203" pitchFamily="18" charset="-78"/>
              </a:rPr>
              <a:t>Launch Success Yearly Trend</a:t>
            </a:r>
            <a:endParaRPr lang="en-US" sz="4000" b="0" strike="noStrike" spc="-1">
              <a:latin typeface="Adobe Arabic" panose="02040503050201020203" pitchFamily="18" charset="-78"/>
              <a:cs typeface="Adobe Arabic" panose="02040503050201020203" pitchFamily="18" charset="-78"/>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1892" y="1732085"/>
            <a:ext cx="6419508" cy="429359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32"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BD2D16C8-B9D9-4B0B-9421-EF0815FCEC1E}" type="slidenum">
              <a:rPr lang="en-US" sz="1600" b="0" strike="noStrike" spc="-1">
                <a:solidFill>
                  <a:srgbClr val="1C7DDB"/>
                </a:solidFill>
                <a:latin typeface="Adobe Arabic" panose="02040503050201020203" pitchFamily="18" charset="-78"/>
                <a:cs typeface="Adobe Arabic" panose="02040503050201020203" pitchFamily="18" charset="-78"/>
              </a:rPr>
              <a:t>24</a:t>
            </a:fld>
            <a:endParaRPr lang="en-US" sz="1600" b="0" strike="noStrike" spc="-1">
              <a:latin typeface="Adobe Arabic" panose="02040503050201020203" pitchFamily="18" charset="-78"/>
              <a:cs typeface="Adobe Arabic" panose="02040503050201020203" pitchFamily="18" charset="-78"/>
            </a:endParaRPr>
          </a:p>
        </p:txBody>
      </p:sp>
      <p:sp>
        <p:nvSpPr>
          <p:cNvPr id="233" name="TextShape 2"/>
          <p:cNvSpPr txBox="1"/>
          <p:nvPr/>
        </p:nvSpPr>
        <p:spPr>
          <a:xfrm>
            <a:off x="770040" y="1825560"/>
            <a:ext cx="9745200" cy="4350960"/>
          </a:xfrm>
          <a:prstGeom prst="rect">
            <a:avLst/>
          </a:prstGeom>
          <a:noFill/>
          <a:ln>
            <a:noFill/>
          </a:ln>
        </p:spPr>
        <p:txBody>
          <a:bodyPr lIns="90000" tIns="45000" rIns="90000" bIns="45000">
            <a:normAutofit/>
          </a:bodyPr>
          <a:lstStyle/>
          <a:p>
            <a:pPr>
              <a:lnSpc>
                <a:spcPct val="100000"/>
              </a:lnSpc>
              <a:spcBef>
                <a:spcPts val="1400"/>
              </a:spcBef>
            </a:pPr>
            <a:r>
              <a:rPr lang="en-US" sz="2200" b="1" strike="noStrike" spc="-1" dirty="0" smtClean="0">
                <a:solidFill>
                  <a:srgbClr val="292929"/>
                </a:solidFill>
                <a:latin typeface="Adobe Arabic" panose="02040503050201020203" pitchFamily="18" charset="-78"/>
                <a:cs typeface="Adobe Arabic" panose="02040503050201020203" pitchFamily="18" charset="-78"/>
              </a:rPr>
              <a:t>Unique Launch Sites:</a:t>
            </a:r>
          </a:p>
          <a:p>
            <a:pPr marL="342900" indent="-342900">
              <a:lnSpc>
                <a:spcPct val="100000"/>
              </a:lnSpc>
              <a:spcBef>
                <a:spcPts val="1400"/>
              </a:spcBef>
              <a:buFont typeface="Arial" panose="020B0604020202020204" pitchFamily="34" charset="0"/>
              <a:buChar char="•"/>
            </a:pPr>
            <a:r>
              <a:rPr lang="en-US" sz="2200" spc="-1" dirty="0" smtClean="0">
                <a:solidFill>
                  <a:srgbClr val="292929"/>
                </a:solidFill>
                <a:latin typeface="Adobe Arabic" panose="02040503050201020203" pitchFamily="18" charset="-78"/>
                <a:cs typeface="Adobe Arabic" panose="02040503050201020203" pitchFamily="18" charset="-78"/>
              </a:rPr>
              <a:t>CCAFS LC – 40</a:t>
            </a:r>
          </a:p>
          <a:p>
            <a:pPr marL="342900" indent="-342900">
              <a:lnSpc>
                <a:spcPct val="100000"/>
              </a:lnSpc>
              <a:spcBef>
                <a:spcPts val="1400"/>
              </a:spcBef>
              <a:buFont typeface="Arial" panose="020B0604020202020204" pitchFamily="34" charset="0"/>
              <a:buChar char="•"/>
            </a:pPr>
            <a:r>
              <a:rPr lang="en-US" sz="2200" b="0" strike="noStrike" spc="-1" dirty="0" smtClean="0">
                <a:solidFill>
                  <a:srgbClr val="292929"/>
                </a:solidFill>
                <a:latin typeface="Adobe Arabic" panose="02040503050201020203" pitchFamily="18" charset="-78"/>
                <a:cs typeface="Adobe Arabic" panose="02040503050201020203" pitchFamily="18" charset="-78"/>
              </a:rPr>
              <a:t>VAFB SLC – 4E</a:t>
            </a:r>
          </a:p>
          <a:p>
            <a:pPr marL="342900" indent="-342900">
              <a:lnSpc>
                <a:spcPct val="100000"/>
              </a:lnSpc>
              <a:spcBef>
                <a:spcPts val="1400"/>
              </a:spcBef>
              <a:buFont typeface="Arial" panose="020B0604020202020204" pitchFamily="34" charset="0"/>
              <a:buChar char="•"/>
            </a:pPr>
            <a:r>
              <a:rPr lang="en-US" sz="2200" spc="-1" dirty="0" smtClean="0">
                <a:solidFill>
                  <a:srgbClr val="292929"/>
                </a:solidFill>
                <a:latin typeface="Adobe Arabic" panose="02040503050201020203" pitchFamily="18" charset="-78"/>
                <a:cs typeface="Adobe Arabic" panose="02040503050201020203" pitchFamily="18" charset="-78"/>
              </a:rPr>
              <a:t>KSC LC – 39A</a:t>
            </a:r>
          </a:p>
          <a:p>
            <a:pPr marL="342900" indent="-342900">
              <a:lnSpc>
                <a:spcPct val="100000"/>
              </a:lnSpc>
              <a:spcBef>
                <a:spcPts val="1400"/>
              </a:spcBef>
              <a:buFont typeface="Arial" panose="020B0604020202020204" pitchFamily="34" charset="0"/>
              <a:buChar char="•"/>
            </a:pPr>
            <a:r>
              <a:rPr lang="en-US" sz="2200" b="0" strike="noStrike" spc="-1" dirty="0" smtClean="0">
                <a:solidFill>
                  <a:srgbClr val="292929"/>
                </a:solidFill>
                <a:latin typeface="Adobe Arabic" panose="02040503050201020203" pitchFamily="18" charset="-78"/>
                <a:cs typeface="Adobe Arabic" panose="02040503050201020203" pitchFamily="18" charset="-78"/>
              </a:rPr>
              <a:t>CCAFS SLC - 40</a:t>
            </a:r>
            <a:endParaRPr lang="en-US" sz="2200" b="0" strike="noStrike" spc="-1" dirty="0">
              <a:solidFill>
                <a:srgbClr val="000000"/>
              </a:solidFill>
              <a:latin typeface="Adobe Arabic" panose="02040503050201020203" pitchFamily="18" charset="-78"/>
              <a:cs typeface="Adobe Arabic" panose="02040503050201020203" pitchFamily="18" charset="-78"/>
            </a:endParaRPr>
          </a:p>
          <a:p>
            <a:pPr>
              <a:lnSpc>
                <a:spcPct val="100000"/>
              </a:lnSpc>
              <a:spcBef>
                <a:spcPts val="1400"/>
              </a:spcBef>
            </a:pPr>
            <a:r>
              <a:rPr lang="en-US" sz="2200" b="1" strike="noStrike" spc="-1" dirty="0" smtClean="0">
                <a:solidFill>
                  <a:srgbClr val="292929"/>
                </a:solidFill>
                <a:latin typeface="Adobe Arabic" panose="02040503050201020203" pitchFamily="18" charset="-78"/>
                <a:cs typeface="Adobe Arabic" panose="02040503050201020203" pitchFamily="18" charset="-78"/>
              </a:rPr>
              <a:t>Queried the SQL-Lite database with the following command:</a:t>
            </a:r>
          </a:p>
          <a:p>
            <a:pPr marL="285750" indent="-285750">
              <a:lnSpc>
                <a:spcPct val="100000"/>
              </a:lnSpc>
              <a:spcBef>
                <a:spcPts val="1400"/>
              </a:spcBef>
              <a:buFont typeface="Arial" panose="020B0604020202020204" pitchFamily="34" charset="0"/>
              <a:buChar char="•"/>
            </a:pPr>
            <a:r>
              <a:rPr lang="en-US" spc="-1" dirty="0">
                <a:solidFill>
                  <a:srgbClr val="000000"/>
                </a:solidFill>
                <a:latin typeface="Adobe Arabic" panose="02040503050201020203" pitchFamily="18" charset="-78"/>
                <a:cs typeface="Adobe Arabic" panose="02040503050201020203" pitchFamily="18" charset="-78"/>
              </a:rPr>
              <a:t>%sql select distinct Launch_Site as `Launch Sites` from SPACEXTABLE </a:t>
            </a:r>
            <a:endParaRPr lang="en-US" b="0" strike="noStrike" spc="-1" dirty="0">
              <a:solidFill>
                <a:srgbClr val="000000"/>
              </a:solidFill>
              <a:latin typeface="Adobe Arabic" panose="02040503050201020203" pitchFamily="18" charset="-78"/>
              <a:cs typeface="Adobe Arabic" panose="02040503050201020203" pitchFamily="18" charset="-78"/>
            </a:endParaRPr>
          </a:p>
        </p:txBody>
      </p:sp>
      <p:sp>
        <p:nvSpPr>
          <p:cNvPr id="234"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a:solidFill>
                  <a:srgbClr val="0B49CB"/>
                </a:solidFill>
                <a:latin typeface="Adobe Arabic" panose="02040503050201020203" pitchFamily="18" charset="-78"/>
                <a:ea typeface="IBM Plex Mono SemiBold"/>
                <a:cs typeface="Adobe Arabic" panose="02040503050201020203" pitchFamily="18" charset="-78"/>
              </a:rPr>
              <a:t>All Launch Site Names</a:t>
            </a:r>
            <a:endParaRPr lang="en-US" sz="4000" b="0" strike="noStrike" spc="-1">
              <a:latin typeface="Adobe Arabic" panose="02040503050201020203" pitchFamily="18" charset="-78"/>
              <a:cs typeface="Adobe Arabic" panose="02040503050201020203" pitchFamily="18" charset="-7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35"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55B1EBDE-09F7-4589-BA44-AB0BC4219A51}" type="slidenum">
              <a:rPr lang="en-US" sz="1600" b="0" strike="noStrike" spc="-1">
                <a:solidFill>
                  <a:srgbClr val="1C7DDB"/>
                </a:solidFill>
                <a:latin typeface="Adobe Arabic" panose="02040503050201020203" pitchFamily="18" charset="-78"/>
                <a:cs typeface="Adobe Arabic" panose="02040503050201020203" pitchFamily="18" charset="-78"/>
              </a:rPr>
              <a:t>25</a:t>
            </a:fld>
            <a:endParaRPr lang="en-US" sz="1600" b="0" strike="noStrike" spc="-1">
              <a:latin typeface="Adobe Arabic" panose="02040503050201020203" pitchFamily="18" charset="-78"/>
              <a:cs typeface="Adobe Arabic" panose="02040503050201020203" pitchFamily="18" charset="-78"/>
            </a:endParaRPr>
          </a:p>
        </p:txBody>
      </p:sp>
      <p:sp>
        <p:nvSpPr>
          <p:cNvPr id="236" name="TextShape 2"/>
          <p:cNvSpPr txBox="1"/>
          <p:nvPr/>
        </p:nvSpPr>
        <p:spPr>
          <a:xfrm>
            <a:off x="770040" y="1825560"/>
            <a:ext cx="10687680" cy="4302678"/>
          </a:xfrm>
          <a:prstGeom prst="rect">
            <a:avLst/>
          </a:prstGeom>
          <a:noFill/>
          <a:ln>
            <a:noFill/>
          </a:ln>
        </p:spPr>
        <p:txBody>
          <a:bodyPr lIns="90000" tIns="45000" rIns="90000" bIns="45000">
            <a:normAutofit/>
          </a:bodyPr>
          <a:lstStyle/>
          <a:p>
            <a:pPr>
              <a:lnSpc>
                <a:spcPct val="100000"/>
              </a:lnSpc>
              <a:spcBef>
                <a:spcPts val="1400"/>
              </a:spcBef>
            </a:pPr>
            <a:r>
              <a:rPr lang="en-US" sz="2200" b="1" spc="-1" dirty="0" smtClean="0">
                <a:solidFill>
                  <a:srgbClr val="292929"/>
                </a:solidFill>
                <a:latin typeface="Adobe Arabic" panose="02040503050201020203" pitchFamily="18" charset="-78"/>
                <a:cs typeface="Adobe Arabic" panose="02040503050201020203" pitchFamily="18" charset="-78"/>
              </a:rPr>
              <a:t>The first </a:t>
            </a:r>
            <a:r>
              <a:rPr lang="en-US" sz="2200" b="1" strike="noStrike" spc="-1" dirty="0" smtClean="0">
                <a:solidFill>
                  <a:srgbClr val="292929"/>
                </a:solidFill>
                <a:latin typeface="Adobe Arabic" panose="02040503050201020203" pitchFamily="18" charset="-78"/>
                <a:cs typeface="Adobe Arabic" panose="02040503050201020203" pitchFamily="18" charset="-78"/>
              </a:rPr>
              <a:t>5 </a:t>
            </a:r>
            <a:r>
              <a:rPr lang="en-US" sz="2200" b="1" strike="noStrike" spc="-1" dirty="0">
                <a:solidFill>
                  <a:srgbClr val="292929"/>
                </a:solidFill>
                <a:latin typeface="Adobe Arabic" panose="02040503050201020203" pitchFamily="18" charset="-78"/>
                <a:cs typeface="Adobe Arabic" panose="02040503050201020203" pitchFamily="18" charset="-78"/>
              </a:rPr>
              <a:t>records where launch sites begin with `CCA</a:t>
            </a:r>
            <a:r>
              <a:rPr lang="en-US" sz="2200" b="1" strike="noStrike" spc="-1" dirty="0" smtClean="0">
                <a:solidFill>
                  <a:srgbClr val="292929"/>
                </a:solidFill>
                <a:latin typeface="Adobe Arabic" panose="02040503050201020203" pitchFamily="18" charset="-78"/>
                <a:cs typeface="Adobe Arabic" panose="02040503050201020203" pitchFamily="18" charset="-78"/>
              </a:rPr>
              <a:t>`:</a:t>
            </a:r>
          </a:p>
          <a:p>
            <a:pPr>
              <a:lnSpc>
                <a:spcPct val="100000"/>
              </a:lnSpc>
              <a:spcBef>
                <a:spcPts val="1400"/>
              </a:spcBef>
            </a:pPr>
            <a:r>
              <a:rPr lang="en-US" sz="1200" b="1" spc="-1" dirty="0">
                <a:solidFill>
                  <a:srgbClr val="000000"/>
                </a:solidFill>
                <a:latin typeface="Adobe Arabic" panose="02040503050201020203" pitchFamily="18" charset="-78"/>
                <a:cs typeface="Adobe Arabic" panose="02040503050201020203" pitchFamily="18" charset="-78"/>
              </a:rPr>
              <a:t>Date </a:t>
            </a:r>
            <a:r>
              <a:rPr lang="en-US" sz="1200" b="1" spc="-1" dirty="0" smtClean="0">
                <a:solidFill>
                  <a:srgbClr val="000000"/>
                </a:solidFill>
                <a:latin typeface="Adobe Arabic" panose="02040503050201020203" pitchFamily="18" charset="-78"/>
                <a:cs typeface="Adobe Arabic" panose="02040503050201020203" pitchFamily="18" charset="-78"/>
              </a:rPr>
              <a:t>	Time </a:t>
            </a:r>
            <a:r>
              <a:rPr lang="en-US" sz="1200" b="1" spc="-1" dirty="0">
                <a:solidFill>
                  <a:srgbClr val="000000"/>
                </a:solidFill>
                <a:latin typeface="Adobe Arabic" panose="02040503050201020203" pitchFamily="18" charset="-78"/>
                <a:cs typeface="Adobe Arabic" panose="02040503050201020203" pitchFamily="18" charset="-78"/>
              </a:rPr>
              <a:t>(UTC) 	Booster_Version 	Launch_Site 	Payload 	PAYLOAD_MASS__KG_ 	Orbit 	Customer 	Mission_Outcome 	Landing_Outcome</a:t>
            </a:r>
          </a:p>
          <a:p>
            <a:pPr>
              <a:lnSpc>
                <a:spcPct val="100000"/>
              </a:lnSpc>
              <a:spcBef>
                <a:spcPts val="1400"/>
              </a:spcBef>
            </a:pPr>
            <a:r>
              <a:rPr lang="en-US" sz="1200" spc="-1" dirty="0">
                <a:solidFill>
                  <a:srgbClr val="000000"/>
                </a:solidFill>
                <a:latin typeface="Adobe Arabic" panose="02040503050201020203" pitchFamily="18" charset="-78"/>
                <a:cs typeface="Adobe Arabic" panose="02040503050201020203" pitchFamily="18" charset="-78"/>
              </a:rPr>
              <a:t>2010-06-04 	18:45:00 	F9 v1.0 B0003 	CCAFS LC-40 	</a:t>
            </a:r>
            <a:r>
              <a:rPr lang="en-US" sz="1200" spc="-1" dirty="0" smtClean="0">
                <a:solidFill>
                  <a:srgbClr val="000000"/>
                </a:solidFill>
                <a:latin typeface="Adobe Arabic" panose="02040503050201020203" pitchFamily="18" charset="-78"/>
                <a:cs typeface="Adobe Arabic" panose="02040503050201020203" pitchFamily="18" charset="-78"/>
              </a:rPr>
              <a:t>Dragon…</a:t>
            </a:r>
            <a:r>
              <a:rPr lang="en-US" sz="1200" spc="-1" dirty="0">
                <a:solidFill>
                  <a:srgbClr val="000000"/>
                </a:solidFill>
                <a:latin typeface="Adobe Arabic" panose="02040503050201020203" pitchFamily="18" charset="-78"/>
                <a:cs typeface="Adobe Arabic" panose="02040503050201020203" pitchFamily="18" charset="-78"/>
              </a:rPr>
              <a:t>	</a:t>
            </a:r>
            <a:r>
              <a:rPr lang="en-US" sz="1200" spc="-1" dirty="0" smtClean="0">
                <a:solidFill>
                  <a:srgbClr val="000000"/>
                </a:solidFill>
                <a:latin typeface="Adobe Arabic" panose="02040503050201020203" pitchFamily="18" charset="-78"/>
                <a:cs typeface="Adobe Arabic" panose="02040503050201020203" pitchFamily="18" charset="-78"/>
              </a:rPr>
              <a:t>	0 </a:t>
            </a:r>
            <a:r>
              <a:rPr lang="en-US" sz="1200" spc="-1" dirty="0">
                <a:solidFill>
                  <a:srgbClr val="000000"/>
                </a:solidFill>
                <a:latin typeface="Adobe Arabic" panose="02040503050201020203" pitchFamily="18" charset="-78"/>
                <a:cs typeface="Adobe Arabic" panose="02040503050201020203" pitchFamily="18" charset="-78"/>
              </a:rPr>
              <a:t>	LEO 	</a:t>
            </a:r>
            <a:r>
              <a:rPr lang="en-US" sz="1200" spc="-1" dirty="0" err="1">
                <a:solidFill>
                  <a:srgbClr val="000000"/>
                </a:solidFill>
                <a:latin typeface="Adobe Arabic" panose="02040503050201020203" pitchFamily="18" charset="-78"/>
                <a:cs typeface="Adobe Arabic" panose="02040503050201020203" pitchFamily="18" charset="-78"/>
              </a:rPr>
              <a:t>SpaceX</a:t>
            </a:r>
            <a:r>
              <a:rPr lang="en-US" sz="1200" spc="-1" dirty="0">
                <a:solidFill>
                  <a:srgbClr val="000000"/>
                </a:solidFill>
                <a:latin typeface="Adobe Arabic" panose="02040503050201020203" pitchFamily="18" charset="-78"/>
                <a:cs typeface="Adobe Arabic" panose="02040503050201020203" pitchFamily="18" charset="-78"/>
              </a:rPr>
              <a:t> 	Success 	Failure (parachute)</a:t>
            </a:r>
          </a:p>
          <a:p>
            <a:pPr>
              <a:lnSpc>
                <a:spcPct val="100000"/>
              </a:lnSpc>
              <a:spcBef>
                <a:spcPts val="1400"/>
              </a:spcBef>
            </a:pPr>
            <a:r>
              <a:rPr lang="en-US" sz="1200" spc="-1" dirty="0">
                <a:solidFill>
                  <a:srgbClr val="000000"/>
                </a:solidFill>
                <a:latin typeface="Adobe Arabic" panose="02040503050201020203" pitchFamily="18" charset="-78"/>
                <a:cs typeface="Adobe Arabic" panose="02040503050201020203" pitchFamily="18" charset="-78"/>
              </a:rPr>
              <a:t>2010-12-08 	15:43:00 	F9 v1.0 B0004 	CCAFS LC-40 	Dragon </a:t>
            </a:r>
            <a:r>
              <a:rPr lang="en-US" sz="1200" spc="-1" dirty="0" smtClean="0">
                <a:solidFill>
                  <a:srgbClr val="000000"/>
                </a:solidFill>
                <a:latin typeface="Adobe Arabic" panose="02040503050201020203" pitchFamily="18" charset="-78"/>
                <a:cs typeface="Adobe Arabic" panose="02040503050201020203" pitchFamily="18" charset="-78"/>
              </a:rPr>
              <a:t>demo…</a:t>
            </a:r>
            <a:r>
              <a:rPr lang="en-US" sz="1200" spc="-1" dirty="0">
                <a:solidFill>
                  <a:srgbClr val="000000"/>
                </a:solidFill>
                <a:latin typeface="Adobe Arabic" panose="02040503050201020203" pitchFamily="18" charset="-78"/>
                <a:cs typeface="Adobe Arabic" panose="02040503050201020203" pitchFamily="18" charset="-78"/>
              </a:rPr>
              <a:t>	</a:t>
            </a:r>
            <a:r>
              <a:rPr lang="en-US" sz="1200" spc="-1" dirty="0" smtClean="0">
                <a:solidFill>
                  <a:srgbClr val="000000"/>
                </a:solidFill>
                <a:latin typeface="Adobe Arabic" panose="02040503050201020203" pitchFamily="18" charset="-78"/>
                <a:cs typeface="Adobe Arabic" panose="02040503050201020203" pitchFamily="18" charset="-78"/>
              </a:rPr>
              <a:t>	0 </a:t>
            </a:r>
            <a:r>
              <a:rPr lang="en-US" sz="1200" spc="-1" dirty="0">
                <a:solidFill>
                  <a:srgbClr val="000000"/>
                </a:solidFill>
                <a:latin typeface="Adobe Arabic" panose="02040503050201020203" pitchFamily="18" charset="-78"/>
                <a:cs typeface="Adobe Arabic" panose="02040503050201020203" pitchFamily="18" charset="-78"/>
              </a:rPr>
              <a:t>	LEO (ISS) 	NASA (COTS</a:t>
            </a:r>
            <a:r>
              <a:rPr lang="en-US" sz="1200" spc="-1" dirty="0" smtClean="0">
                <a:solidFill>
                  <a:srgbClr val="000000"/>
                </a:solidFill>
                <a:latin typeface="Adobe Arabic" panose="02040503050201020203" pitchFamily="18" charset="-78"/>
                <a:cs typeface="Adobe Arabic" panose="02040503050201020203" pitchFamily="18" charset="-78"/>
              </a:rPr>
              <a:t>)…</a:t>
            </a:r>
            <a:r>
              <a:rPr lang="en-US" sz="1200" spc="-1" dirty="0">
                <a:solidFill>
                  <a:srgbClr val="000000"/>
                </a:solidFill>
                <a:latin typeface="Adobe Arabic" panose="02040503050201020203" pitchFamily="18" charset="-78"/>
                <a:cs typeface="Adobe Arabic" panose="02040503050201020203" pitchFamily="18" charset="-78"/>
              </a:rPr>
              <a:t>	Success 	Failure (parachute)</a:t>
            </a:r>
          </a:p>
          <a:p>
            <a:pPr>
              <a:lnSpc>
                <a:spcPct val="100000"/>
              </a:lnSpc>
              <a:spcBef>
                <a:spcPts val="1400"/>
              </a:spcBef>
            </a:pPr>
            <a:r>
              <a:rPr lang="en-US" sz="1200" spc="-1" dirty="0">
                <a:solidFill>
                  <a:srgbClr val="000000"/>
                </a:solidFill>
                <a:latin typeface="Adobe Arabic" panose="02040503050201020203" pitchFamily="18" charset="-78"/>
                <a:cs typeface="Adobe Arabic" panose="02040503050201020203" pitchFamily="18" charset="-78"/>
              </a:rPr>
              <a:t>2012-05-22 	7:44:00 	F9 v1.0 B0005 	CCAFS LC-40 	Dragon </a:t>
            </a:r>
            <a:r>
              <a:rPr lang="en-US" sz="1200" spc="-1" dirty="0" smtClean="0">
                <a:solidFill>
                  <a:srgbClr val="000000"/>
                </a:solidFill>
                <a:latin typeface="Adobe Arabic" panose="02040503050201020203" pitchFamily="18" charset="-78"/>
                <a:cs typeface="Adobe Arabic" panose="02040503050201020203" pitchFamily="18" charset="-78"/>
              </a:rPr>
              <a:t>demo…</a:t>
            </a:r>
            <a:r>
              <a:rPr lang="en-US" sz="1200" spc="-1" dirty="0">
                <a:solidFill>
                  <a:srgbClr val="000000"/>
                </a:solidFill>
                <a:latin typeface="Adobe Arabic" panose="02040503050201020203" pitchFamily="18" charset="-78"/>
                <a:cs typeface="Adobe Arabic" panose="02040503050201020203" pitchFamily="18" charset="-78"/>
              </a:rPr>
              <a:t>	</a:t>
            </a:r>
            <a:r>
              <a:rPr lang="en-US" sz="1200" spc="-1" dirty="0" smtClean="0">
                <a:solidFill>
                  <a:srgbClr val="000000"/>
                </a:solidFill>
                <a:latin typeface="Adobe Arabic" panose="02040503050201020203" pitchFamily="18" charset="-78"/>
                <a:cs typeface="Adobe Arabic" panose="02040503050201020203" pitchFamily="18" charset="-78"/>
              </a:rPr>
              <a:t>	525 </a:t>
            </a:r>
            <a:r>
              <a:rPr lang="en-US" sz="1200" spc="-1" dirty="0">
                <a:solidFill>
                  <a:srgbClr val="000000"/>
                </a:solidFill>
                <a:latin typeface="Adobe Arabic" panose="02040503050201020203" pitchFamily="18" charset="-78"/>
                <a:cs typeface="Adobe Arabic" panose="02040503050201020203" pitchFamily="18" charset="-78"/>
              </a:rPr>
              <a:t>	LEO (ISS) 	NASA (COTS) 	Success 	No attempt</a:t>
            </a:r>
          </a:p>
          <a:p>
            <a:pPr>
              <a:lnSpc>
                <a:spcPct val="100000"/>
              </a:lnSpc>
              <a:spcBef>
                <a:spcPts val="1400"/>
              </a:spcBef>
            </a:pPr>
            <a:r>
              <a:rPr lang="en-US" sz="1200" spc="-1" dirty="0">
                <a:solidFill>
                  <a:srgbClr val="000000"/>
                </a:solidFill>
                <a:latin typeface="Adobe Arabic" panose="02040503050201020203" pitchFamily="18" charset="-78"/>
                <a:cs typeface="Adobe Arabic" panose="02040503050201020203" pitchFamily="18" charset="-78"/>
              </a:rPr>
              <a:t>2012-10-08 	0:35:00 	F9 v1.0 B0006 	CCAFS LC-40 	</a:t>
            </a:r>
            <a:r>
              <a:rPr lang="en-US" sz="1200" spc="-1" dirty="0" err="1">
                <a:solidFill>
                  <a:srgbClr val="000000"/>
                </a:solidFill>
                <a:latin typeface="Adobe Arabic" panose="02040503050201020203" pitchFamily="18" charset="-78"/>
                <a:cs typeface="Adobe Arabic" panose="02040503050201020203" pitchFamily="18" charset="-78"/>
              </a:rPr>
              <a:t>SpaceX</a:t>
            </a:r>
            <a:r>
              <a:rPr lang="en-US" sz="1200" spc="-1" dirty="0">
                <a:solidFill>
                  <a:srgbClr val="000000"/>
                </a:solidFill>
                <a:latin typeface="Adobe Arabic" panose="02040503050201020203" pitchFamily="18" charset="-78"/>
                <a:cs typeface="Adobe Arabic" panose="02040503050201020203" pitchFamily="18" charset="-78"/>
              </a:rPr>
              <a:t> CRS-1 	</a:t>
            </a:r>
            <a:r>
              <a:rPr lang="en-US" sz="1200" spc="-1" dirty="0" smtClean="0">
                <a:solidFill>
                  <a:srgbClr val="000000"/>
                </a:solidFill>
                <a:latin typeface="Adobe Arabic" panose="02040503050201020203" pitchFamily="18" charset="-78"/>
                <a:cs typeface="Adobe Arabic" panose="02040503050201020203" pitchFamily="18" charset="-78"/>
              </a:rPr>
              <a:t>	500 </a:t>
            </a:r>
            <a:r>
              <a:rPr lang="en-US" sz="1200" spc="-1" dirty="0">
                <a:solidFill>
                  <a:srgbClr val="000000"/>
                </a:solidFill>
                <a:latin typeface="Adobe Arabic" panose="02040503050201020203" pitchFamily="18" charset="-78"/>
                <a:cs typeface="Adobe Arabic" panose="02040503050201020203" pitchFamily="18" charset="-78"/>
              </a:rPr>
              <a:t>	LEO (ISS) 	NASA (CRS) 	Success 	No attempt</a:t>
            </a:r>
          </a:p>
          <a:p>
            <a:pPr>
              <a:lnSpc>
                <a:spcPct val="100000"/>
              </a:lnSpc>
              <a:spcBef>
                <a:spcPts val="1400"/>
              </a:spcBef>
            </a:pPr>
            <a:r>
              <a:rPr lang="en-US" sz="1200" spc="-1" dirty="0">
                <a:solidFill>
                  <a:srgbClr val="000000"/>
                </a:solidFill>
                <a:latin typeface="Adobe Arabic" panose="02040503050201020203" pitchFamily="18" charset="-78"/>
                <a:cs typeface="Adobe Arabic" panose="02040503050201020203" pitchFamily="18" charset="-78"/>
              </a:rPr>
              <a:t>2013-03-01 	15:10:00 	F9 v1.0 B0007 	CCAFS LC-40 	</a:t>
            </a:r>
            <a:r>
              <a:rPr lang="en-US" sz="1200" spc="-1" dirty="0" err="1">
                <a:solidFill>
                  <a:srgbClr val="000000"/>
                </a:solidFill>
                <a:latin typeface="Adobe Arabic" panose="02040503050201020203" pitchFamily="18" charset="-78"/>
                <a:cs typeface="Adobe Arabic" panose="02040503050201020203" pitchFamily="18" charset="-78"/>
              </a:rPr>
              <a:t>SpaceX</a:t>
            </a:r>
            <a:r>
              <a:rPr lang="en-US" sz="1200" spc="-1" dirty="0">
                <a:solidFill>
                  <a:srgbClr val="000000"/>
                </a:solidFill>
                <a:latin typeface="Adobe Arabic" panose="02040503050201020203" pitchFamily="18" charset="-78"/>
                <a:cs typeface="Adobe Arabic" panose="02040503050201020203" pitchFamily="18" charset="-78"/>
              </a:rPr>
              <a:t> CRS-2 	</a:t>
            </a:r>
            <a:r>
              <a:rPr lang="en-US" sz="1200" spc="-1" dirty="0" smtClean="0">
                <a:solidFill>
                  <a:srgbClr val="000000"/>
                </a:solidFill>
                <a:latin typeface="Adobe Arabic" panose="02040503050201020203" pitchFamily="18" charset="-78"/>
                <a:cs typeface="Adobe Arabic" panose="02040503050201020203" pitchFamily="18" charset="-78"/>
              </a:rPr>
              <a:t>	677 </a:t>
            </a:r>
            <a:r>
              <a:rPr lang="en-US" sz="1200" spc="-1" dirty="0">
                <a:solidFill>
                  <a:srgbClr val="000000"/>
                </a:solidFill>
                <a:latin typeface="Adobe Arabic" panose="02040503050201020203" pitchFamily="18" charset="-78"/>
                <a:cs typeface="Adobe Arabic" panose="02040503050201020203" pitchFamily="18" charset="-78"/>
              </a:rPr>
              <a:t>	LEO (ISS) 	NASA (CRS) 	Success 	No attempt</a:t>
            </a:r>
            <a:endParaRPr lang="en-US" sz="1200" b="0" strike="noStrike" spc="-1" dirty="0">
              <a:solidFill>
                <a:srgbClr val="000000"/>
              </a:solidFill>
              <a:latin typeface="Adobe Arabic" panose="02040503050201020203" pitchFamily="18" charset="-78"/>
              <a:cs typeface="Adobe Arabic" panose="02040503050201020203" pitchFamily="18" charset="-78"/>
            </a:endParaRPr>
          </a:p>
          <a:p>
            <a:pPr>
              <a:lnSpc>
                <a:spcPct val="100000"/>
              </a:lnSpc>
              <a:spcBef>
                <a:spcPts val="1400"/>
              </a:spcBef>
            </a:pPr>
            <a:r>
              <a:rPr lang="en-US" sz="2200" b="1" spc="-1" dirty="0">
                <a:solidFill>
                  <a:srgbClr val="292929"/>
                </a:solidFill>
                <a:latin typeface="Adobe Arabic" panose="02040503050201020203" pitchFamily="18" charset="-78"/>
                <a:cs typeface="Adobe Arabic" panose="02040503050201020203" pitchFamily="18" charset="-78"/>
              </a:rPr>
              <a:t>Queried the SQL-Lite database with the following command</a:t>
            </a:r>
            <a:r>
              <a:rPr lang="en-US" sz="2200" b="1" spc="-1" dirty="0" smtClean="0">
                <a:solidFill>
                  <a:srgbClr val="292929"/>
                </a:solidFill>
                <a:latin typeface="Adobe Arabic" panose="02040503050201020203" pitchFamily="18" charset="-78"/>
                <a:cs typeface="Adobe Arabic" panose="02040503050201020203" pitchFamily="18" charset="-78"/>
              </a:rPr>
              <a:t>:</a:t>
            </a:r>
          </a:p>
          <a:p>
            <a:pPr marL="285750" indent="-285750">
              <a:lnSpc>
                <a:spcPct val="100000"/>
              </a:lnSpc>
              <a:spcBef>
                <a:spcPts val="1400"/>
              </a:spcBef>
              <a:buFont typeface="Arial" panose="020B0604020202020204" pitchFamily="34" charset="0"/>
              <a:buChar char="•"/>
            </a:pPr>
            <a:r>
              <a:rPr lang="en-US" spc="-1" dirty="0">
                <a:solidFill>
                  <a:srgbClr val="292929"/>
                </a:solidFill>
                <a:latin typeface="Adobe Arabic" panose="02040503050201020203" pitchFamily="18" charset="-78"/>
                <a:cs typeface="Adobe Arabic" panose="02040503050201020203" pitchFamily="18" charset="-78"/>
              </a:rPr>
              <a:t>%sql select * from SPACEXTABLE where Launch_Site like 'CCA%' Limit 5</a:t>
            </a:r>
          </a:p>
        </p:txBody>
      </p:sp>
      <p:sp>
        <p:nvSpPr>
          <p:cNvPr id="237"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a:solidFill>
                  <a:srgbClr val="0B49CB"/>
                </a:solidFill>
                <a:latin typeface="Adobe Arabic" panose="02040503050201020203" pitchFamily="18" charset="-78"/>
                <a:ea typeface="IBM Plex Mono SemiBold"/>
                <a:cs typeface="Adobe Arabic" panose="02040503050201020203" pitchFamily="18" charset="-78"/>
              </a:rPr>
              <a:t>Launch Site Names Begin with 'CCA'</a:t>
            </a:r>
            <a:endParaRPr lang="en-US" sz="4000" b="0" strike="noStrike" spc="-1">
              <a:latin typeface="Adobe Arabic" panose="02040503050201020203" pitchFamily="18" charset="-78"/>
              <a:cs typeface="Adobe Arabic" panose="02040503050201020203" pitchFamily="18" charset="-7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38" name="TextShape 1"/>
          <p:cNvSpPr txBox="1"/>
          <p:nvPr/>
        </p:nvSpPr>
        <p:spPr>
          <a:xfrm>
            <a:off x="8714880" y="6025680"/>
            <a:ext cx="2742840" cy="387212"/>
          </a:xfrm>
          <a:prstGeom prst="rect">
            <a:avLst/>
          </a:prstGeom>
          <a:noFill/>
          <a:ln>
            <a:noFill/>
          </a:ln>
        </p:spPr>
        <p:txBody>
          <a:bodyPr anchor="ctr">
            <a:noAutofit/>
          </a:bodyPr>
          <a:lstStyle/>
          <a:p>
            <a:pPr algn="r">
              <a:lnSpc>
                <a:spcPct val="100000"/>
              </a:lnSpc>
            </a:pPr>
            <a:fld id="{C9669E82-329D-403D-B391-1BA7A59C734E}" type="slidenum">
              <a:rPr lang="en-US" sz="1600" b="0" strike="noStrike" spc="-1">
                <a:solidFill>
                  <a:srgbClr val="1C7DDB"/>
                </a:solidFill>
                <a:latin typeface="Adobe Arabic" panose="02040503050201020203" pitchFamily="18" charset="-78"/>
                <a:cs typeface="Adobe Arabic" panose="02040503050201020203" pitchFamily="18" charset="-78"/>
              </a:rPr>
              <a:t>26</a:t>
            </a:fld>
            <a:endParaRPr lang="en-US" sz="1600" b="0" strike="noStrike" spc="-1">
              <a:latin typeface="Adobe Arabic" panose="02040503050201020203" pitchFamily="18" charset="-78"/>
              <a:cs typeface="Adobe Arabic" panose="02040503050201020203" pitchFamily="18" charset="-78"/>
            </a:endParaRPr>
          </a:p>
        </p:txBody>
      </p:sp>
      <p:sp>
        <p:nvSpPr>
          <p:cNvPr id="239" name="TextShape 2"/>
          <p:cNvSpPr txBox="1"/>
          <p:nvPr/>
        </p:nvSpPr>
        <p:spPr>
          <a:xfrm>
            <a:off x="770040" y="1825560"/>
            <a:ext cx="10515240" cy="4197171"/>
          </a:xfrm>
          <a:prstGeom prst="rect">
            <a:avLst/>
          </a:prstGeom>
          <a:noFill/>
          <a:ln>
            <a:noFill/>
          </a:ln>
        </p:spPr>
        <p:txBody>
          <a:bodyPr lIns="90000" tIns="45000" rIns="90000" bIns="45000">
            <a:normAutofit/>
          </a:bodyPr>
          <a:lstStyle/>
          <a:p>
            <a:pPr>
              <a:lnSpc>
                <a:spcPct val="100000"/>
              </a:lnSpc>
              <a:spcBef>
                <a:spcPts val="1400"/>
              </a:spcBef>
            </a:pPr>
            <a:r>
              <a:rPr lang="en-US" sz="2200" b="1" strike="noStrike" spc="-1" dirty="0" smtClean="0">
                <a:solidFill>
                  <a:srgbClr val="292929"/>
                </a:solidFill>
                <a:latin typeface="Adobe Arabic" panose="02040503050201020203" pitchFamily="18" charset="-78"/>
                <a:cs typeface="Adobe Arabic" panose="02040503050201020203" pitchFamily="18" charset="-78"/>
              </a:rPr>
              <a:t>Total payload mass </a:t>
            </a:r>
            <a:r>
              <a:rPr lang="en-US" sz="2200" b="1" strike="noStrike" spc="-1" dirty="0">
                <a:solidFill>
                  <a:srgbClr val="292929"/>
                </a:solidFill>
                <a:latin typeface="Adobe Arabic" panose="02040503050201020203" pitchFamily="18" charset="-78"/>
                <a:cs typeface="Adobe Arabic" panose="02040503050201020203" pitchFamily="18" charset="-78"/>
              </a:rPr>
              <a:t>carried by boosters from </a:t>
            </a:r>
            <a:r>
              <a:rPr lang="en-US" sz="2200" b="1" strike="noStrike" spc="-1" dirty="0" smtClean="0">
                <a:solidFill>
                  <a:srgbClr val="292929"/>
                </a:solidFill>
                <a:latin typeface="Adobe Arabic" panose="02040503050201020203" pitchFamily="18" charset="-78"/>
                <a:cs typeface="Adobe Arabic" panose="02040503050201020203" pitchFamily="18" charset="-78"/>
              </a:rPr>
              <a:t>NASA (CRS):</a:t>
            </a:r>
          </a:p>
          <a:p>
            <a:pPr marL="285750" indent="-285750">
              <a:lnSpc>
                <a:spcPct val="100000"/>
              </a:lnSpc>
              <a:spcBef>
                <a:spcPts val="1400"/>
              </a:spcBef>
              <a:buFont typeface="Arial" panose="020B0604020202020204" pitchFamily="34" charset="0"/>
              <a:buChar char="•"/>
            </a:pPr>
            <a:r>
              <a:rPr lang="en-US" spc="-1" dirty="0" smtClean="0">
                <a:solidFill>
                  <a:srgbClr val="000000"/>
                </a:solidFill>
                <a:latin typeface="Adobe Arabic" panose="02040503050201020203" pitchFamily="18" charset="-78"/>
                <a:cs typeface="Adobe Arabic" panose="02040503050201020203" pitchFamily="18" charset="-78"/>
              </a:rPr>
              <a:t>45596 KG</a:t>
            </a:r>
            <a:endParaRPr lang="en-US" b="0" strike="noStrike" spc="-1" dirty="0">
              <a:solidFill>
                <a:srgbClr val="000000"/>
              </a:solidFill>
              <a:latin typeface="Adobe Arabic" panose="02040503050201020203" pitchFamily="18" charset="-78"/>
              <a:cs typeface="Adobe Arabic" panose="02040503050201020203" pitchFamily="18" charset="-78"/>
            </a:endParaRPr>
          </a:p>
          <a:p>
            <a:pPr>
              <a:lnSpc>
                <a:spcPct val="100000"/>
              </a:lnSpc>
              <a:spcBef>
                <a:spcPts val="1400"/>
              </a:spcBef>
            </a:pPr>
            <a:endParaRPr lang="en-US" sz="2200" spc="-1" dirty="0">
              <a:solidFill>
                <a:srgbClr val="000000"/>
              </a:solidFill>
              <a:latin typeface="Adobe Arabic" panose="02040503050201020203" pitchFamily="18" charset="-78"/>
              <a:cs typeface="Adobe Arabic" panose="02040503050201020203" pitchFamily="18" charset="-78"/>
            </a:endParaRPr>
          </a:p>
          <a:p>
            <a:pPr>
              <a:lnSpc>
                <a:spcPct val="100000"/>
              </a:lnSpc>
              <a:spcBef>
                <a:spcPts val="1400"/>
              </a:spcBef>
            </a:pPr>
            <a:endParaRPr lang="en-US" sz="2200" b="0" strike="noStrike" spc="-1" dirty="0">
              <a:solidFill>
                <a:srgbClr val="000000"/>
              </a:solidFill>
              <a:latin typeface="Adobe Arabic" panose="02040503050201020203" pitchFamily="18" charset="-78"/>
              <a:cs typeface="Adobe Arabic" panose="02040503050201020203" pitchFamily="18" charset="-78"/>
            </a:endParaRPr>
          </a:p>
          <a:p>
            <a:pPr>
              <a:lnSpc>
                <a:spcPct val="100000"/>
              </a:lnSpc>
              <a:spcBef>
                <a:spcPts val="1400"/>
              </a:spcBef>
            </a:pPr>
            <a:r>
              <a:rPr lang="en-US" sz="2200" b="1" spc="-1" dirty="0">
                <a:solidFill>
                  <a:srgbClr val="292929"/>
                </a:solidFill>
                <a:latin typeface="Adobe Arabic" panose="02040503050201020203" pitchFamily="18" charset="-78"/>
                <a:cs typeface="Adobe Arabic" panose="02040503050201020203" pitchFamily="18" charset="-78"/>
              </a:rPr>
              <a:t>Queried the SQL-Lite database with the following command:</a:t>
            </a:r>
          </a:p>
          <a:p>
            <a:pPr marL="285750" indent="-285750">
              <a:lnSpc>
                <a:spcPct val="100000"/>
              </a:lnSpc>
              <a:spcBef>
                <a:spcPts val="1400"/>
              </a:spcBef>
              <a:buFont typeface="Arial" panose="020B0604020202020204" pitchFamily="34" charset="0"/>
              <a:buChar char="•"/>
            </a:pPr>
            <a:r>
              <a:rPr lang="en-US" spc="-1" dirty="0">
                <a:solidFill>
                  <a:srgbClr val="292929"/>
                </a:solidFill>
                <a:latin typeface="Adobe Arabic" panose="02040503050201020203" pitchFamily="18" charset="-78"/>
                <a:cs typeface="Adobe Arabic" panose="02040503050201020203" pitchFamily="18" charset="-78"/>
              </a:rPr>
              <a:t>%sql select sum(PAYLOAD_MASS__KG_) as `Total Payload Mass for NASA (CRS)` from SPACEXTABLE where Customer == 'NASA (CRS)'</a:t>
            </a:r>
            <a:endParaRPr lang="en-US" b="0" strike="noStrike" spc="-1" dirty="0">
              <a:solidFill>
                <a:srgbClr val="292929"/>
              </a:solidFill>
              <a:latin typeface="Adobe Arabic" panose="02040503050201020203" pitchFamily="18" charset="-78"/>
              <a:cs typeface="Adobe Arabic" panose="02040503050201020203" pitchFamily="18" charset="-78"/>
            </a:endParaRPr>
          </a:p>
        </p:txBody>
      </p:sp>
      <p:sp>
        <p:nvSpPr>
          <p:cNvPr id="240" name="CustomShape 3"/>
          <p:cNvSpPr/>
          <p:nvPr/>
        </p:nvSpPr>
        <p:spPr>
          <a:xfrm>
            <a:off x="770040" y="538560"/>
            <a:ext cx="10515240" cy="529248"/>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a:solidFill>
                  <a:srgbClr val="0B49CB"/>
                </a:solidFill>
                <a:latin typeface="Adobe Arabic" panose="02040503050201020203" pitchFamily="18" charset="-78"/>
                <a:ea typeface="IBM Plex Mono SemiBold"/>
                <a:cs typeface="Adobe Arabic" panose="02040503050201020203" pitchFamily="18" charset="-78"/>
              </a:rPr>
              <a:t>Total Payload Mass</a:t>
            </a:r>
            <a:endParaRPr lang="en-US" sz="4000" b="0" strike="noStrike" spc="-1">
              <a:latin typeface="Adobe Arabic" panose="02040503050201020203" pitchFamily="18" charset="-78"/>
              <a:cs typeface="Adobe Arabic" panose="02040503050201020203" pitchFamily="18" charset="-7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41" name="TextShape 1"/>
          <p:cNvSpPr txBox="1"/>
          <p:nvPr/>
        </p:nvSpPr>
        <p:spPr>
          <a:xfrm>
            <a:off x="8714880" y="6025680"/>
            <a:ext cx="2742840" cy="386401"/>
          </a:xfrm>
          <a:prstGeom prst="rect">
            <a:avLst/>
          </a:prstGeom>
          <a:noFill/>
          <a:ln>
            <a:noFill/>
          </a:ln>
        </p:spPr>
        <p:txBody>
          <a:bodyPr anchor="ctr">
            <a:noAutofit/>
          </a:bodyPr>
          <a:lstStyle/>
          <a:p>
            <a:pPr algn="r">
              <a:lnSpc>
                <a:spcPct val="100000"/>
              </a:lnSpc>
            </a:pPr>
            <a:fld id="{2F9313DE-6D51-4B84-AB18-9C811C6FD862}" type="slidenum">
              <a:rPr lang="en-US" sz="1600" b="0" strike="noStrike" spc="-1">
                <a:solidFill>
                  <a:srgbClr val="1C7DDB"/>
                </a:solidFill>
                <a:latin typeface="Adobe Arabic" panose="02040503050201020203" pitchFamily="18" charset="-78"/>
                <a:cs typeface="Adobe Arabic" panose="02040503050201020203" pitchFamily="18" charset="-78"/>
              </a:rPr>
              <a:t>27</a:t>
            </a:fld>
            <a:endParaRPr lang="en-US" sz="1600" b="0" strike="noStrike" spc="-1">
              <a:latin typeface="Adobe Arabic" panose="02040503050201020203" pitchFamily="18" charset="-78"/>
              <a:cs typeface="Adobe Arabic" panose="02040503050201020203" pitchFamily="18" charset="-78"/>
            </a:endParaRPr>
          </a:p>
        </p:txBody>
      </p:sp>
      <p:sp>
        <p:nvSpPr>
          <p:cNvPr id="242" name="TextShape 2"/>
          <p:cNvSpPr txBox="1"/>
          <p:nvPr/>
        </p:nvSpPr>
        <p:spPr>
          <a:xfrm>
            <a:off x="770040" y="1825560"/>
            <a:ext cx="10515240" cy="4188378"/>
          </a:xfrm>
          <a:prstGeom prst="rect">
            <a:avLst/>
          </a:prstGeom>
          <a:noFill/>
          <a:ln>
            <a:noFill/>
          </a:ln>
        </p:spPr>
        <p:txBody>
          <a:bodyPr lIns="90000" tIns="45000" rIns="90000" bIns="45000">
            <a:normAutofit/>
          </a:bodyPr>
          <a:lstStyle/>
          <a:p>
            <a:pPr>
              <a:lnSpc>
                <a:spcPct val="100000"/>
              </a:lnSpc>
              <a:spcBef>
                <a:spcPts val="1400"/>
              </a:spcBef>
            </a:pPr>
            <a:r>
              <a:rPr lang="en-US" sz="2200" b="1" strike="noStrike" spc="-1" dirty="0" smtClean="0">
                <a:solidFill>
                  <a:srgbClr val="292929"/>
                </a:solidFill>
                <a:latin typeface="Adobe Arabic" panose="02040503050201020203" pitchFamily="18" charset="-78"/>
                <a:cs typeface="Adobe Arabic" panose="02040503050201020203" pitchFamily="18" charset="-78"/>
              </a:rPr>
              <a:t>Average payload </a:t>
            </a:r>
            <a:r>
              <a:rPr lang="en-US" sz="2200" b="1" strike="noStrike" spc="-1" dirty="0">
                <a:solidFill>
                  <a:srgbClr val="292929"/>
                </a:solidFill>
                <a:latin typeface="Adobe Arabic" panose="02040503050201020203" pitchFamily="18" charset="-78"/>
                <a:cs typeface="Adobe Arabic" panose="02040503050201020203" pitchFamily="18" charset="-78"/>
              </a:rPr>
              <a:t>mass carried by booster version F9 </a:t>
            </a:r>
            <a:r>
              <a:rPr lang="en-US" sz="2200" b="1" strike="noStrike" spc="-1" dirty="0" smtClean="0">
                <a:solidFill>
                  <a:srgbClr val="292929"/>
                </a:solidFill>
                <a:latin typeface="Adobe Arabic" panose="02040503050201020203" pitchFamily="18" charset="-78"/>
                <a:cs typeface="Adobe Arabic" panose="02040503050201020203" pitchFamily="18" charset="-78"/>
              </a:rPr>
              <a:t>v1.1:</a:t>
            </a:r>
          </a:p>
          <a:p>
            <a:pPr marL="285750" indent="-285750">
              <a:lnSpc>
                <a:spcPct val="100000"/>
              </a:lnSpc>
              <a:spcBef>
                <a:spcPts val="1400"/>
              </a:spcBef>
              <a:buFont typeface="Arial" panose="020B0604020202020204" pitchFamily="34" charset="0"/>
              <a:buChar char="•"/>
            </a:pPr>
            <a:r>
              <a:rPr lang="en-US" spc="-1" dirty="0" smtClean="0">
                <a:solidFill>
                  <a:srgbClr val="292929"/>
                </a:solidFill>
                <a:latin typeface="Adobe Arabic" panose="02040503050201020203" pitchFamily="18" charset="-78"/>
                <a:cs typeface="Adobe Arabic" panose="02040503050201020203" pitchFamily="18" charset="-78"/>
              </a:rPr>
              <a:t>2928.4 KG</a:t>
            </a:r>
            <a:endParaRPr lang="en-US" b="0" strike="noStrike" spc="-1" dirty="0" smtClean="0">
              <a:solidFill>
                <a:srgbClr val="292929"/>
              </a:solidFill>
              <a:latin typeface="Adobe Arabic" panose="02040503050201020203" pitchFamily="18" charset="-78"/>
              <a:cs typeface="Adobe Arabic" panose="02040503050201020203" pitchFamily="18" charset="-78"/>
            </a:endParaRPr>
          </a:p>
          <a:p>
            <a:pPr>
              <a:lnSpc>
                <a:spcPct val="100000"/>
              </a:lnSpc>
              <a:spcBef>
                <a:spcPts val="1400"/>
              </a:spcBef>
            </a:pPr>
            <a:endParaRPr lang="en-US" sz="2200" spc="-1" dirty="0">
              <a:solidFill>
                <a:srgbClr val="292929"/>
              </a:solidFill>
              <a:latin typeface="Adobe Arabic" panose="02040503050201020203" pitchFamily="18" charset="-78"/>
              <a:cs typeface="Adobe Arabic" panose="02040503050201020203" pitchFamily="18" charset="-78"/>
            </a:endParaRPr>
          </a:p>
          <a:p>
            <a:pPr>
              <a:lnSpc>
                <a:spcPct val="100000"/>
              </a:lnSpc>
              <a:spcBef>
                <a:spcPts val="1400"/>
              </a:spcBef>
            </a:pPr>
            <a:endParaRPr lang="en-US" sz="2200" b="0" strike="noStrike" spc="-1" dirty="0" smtClean="0">
              <a:solidFill>
                <a:srgbClr val="292929"/>
              </a:solidFill>
              <a:latin typeface="Adobe Arabic" panose="02040503050201020203" pitchFamily="18" charset="-78"/>
              <a:cs typeface="Adobe Arabic" panose="02040503050201020203" pitchFamily="18" charset="-78"/>
            </a:endParaRPr>
          </a:p>
          <a:p>
            <a:pPr>
              <a:lnSpc>
                <a:spcPct val="100000"/>
              </a:lnSpc>
              <a:spcBef>
                <a:spcPts val="1400"/>
              </a:spcBef>
            </a:pPr>
            <a:r>
              <a:rPr lang="en-US" sz="2200" b="1" spc="-1" dirty="0">
                <a:solidFill>
                  <a:srgbClr val="292929"/>
                </a:solidFill>
                <a:latin typeface="Adobe Arabic" panose="02040503050201020203" pitchFamily="18" charset="-78"/>
                <a:cs typeface="Adobe Arabic" panose="02040503050201020203" pitchFamily="18" charset="-78"/>
              </a:rPr>
              <a:t>Queried the SQL-Lite database with the following command:</a:t>
            </a:r>
          </a:p>
          <a:p>
            <a:pPr marL="285750" indent="-285750">
              <a:lnSpc>
                <a:spcPct val="100000"/>
              </a:lnSpc>
              <a:spcBef>
                <a:spcPts val="1400"/>
              </a:spcBef>
              <a:buFont typeface="Arial" panose="020B0604020202020204" pitchFamily="34" charset="0"/>
              <a:buChar char="•"/>
            </a:pPr>
            <a:r>
              <a:rPr lang="en-US" spc="-1" dirty="0">
                <a:solidFill>
                  <a:srgbClr val="292929"/>
                </a:solidFill>
                <a:latin typeface="Adobe Arabic" panose="02040503050201020203" pitchFamily="18" charset="-78"/>
                <a:cs typeface="Adobe Arabic" panose="02040503050201020203" pitchFamily="18" charset="-78"/>
              </a:rPr>
              <a:t>%sql select </a:t>
            </a:r>
            <a:r>
              <a:rPr lang="en-US" spc="-1" dirty="0" err="1">
                <a:solidFill>
                  <a:srgbClr val="292929"/>
                </a:solidFill>
                <a:latin typeface="Adobe Arabic" panose="02040503050201020203" pitchFamily="18" charset="-78"/>
                <a:cs typeface="Adobe Arabic" panose="02040503050201020203" pitchFamily="18" charset="-78"/>
              </a:rPr>
              <a:t>avg</a:t>
            </a:r>
            <a:r>
              <a:rPr lang="en-US" spc="-1" dirty="0">
                <a:solidFill>
                  <a:srgbClr val="292929"/>
                </a:solidFill>
                <a:latin typeface="Adobe Arabic" panose="02040503050201020203" pitchFamily="18" charset="-78"/>
                <a:cs typeface="Adobe Arabic" panose="02040503050201020203" pitchFamily="18" charset="-78"/>
              </a:rPr>
              <a:t>(PAYLOAD_MASS__KG_) as `AVG_MASS (F9 v1.1)` from SPACEXTABLE where Booster_Version == 'F9 v1.1'</a:t>
            </a:r>
            <a:endParaRPr lang="en-US" b="0" strike="noStrike" spc="-1" dirty="0" smtClean="0">
              <a:solidFill>
                <a:srgbClr val="292929"/>
              </a:solidFill>
              <a:latin typeface="Adobe Arabic" panose="02040503050201020203" pitchFamily="18" charset="-78"/>
              <a:cs typeface="Adobe Arabic" panose="02040503050201020203" pitchFamily="18" charset="-78"/>
            </a:endParaRPr>
          </a:p>
        </p:txBody>
      </p:sp>
      <p:sp>
        <p:nvSpPr>
          <p:cNvPr id="243" name="CustomShape 3"/>
          <p:cNvSpPr/>
          <p:nvPr/>
        </p:nvSpPr>
        <p:spPr>
          <a:xfrm>
            <a:off x="770040" y="538560"/>
            <a:ext cx="10515240" cy="528139"/>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dirty="0">
                <a:solidFill>
                  <a:srgbClr val="0B49CB"/>
                </a:solidFill>
                <a:latin typeface="Adobe Arabic" panose="02040503050201020203" pitchFamily="18" charset="-78"/>
                <a:ea typeface="IBM Plex Mono SemiBold"/>
                <a:cs typeface="Adobe Arabic" panose="02040503050201020203" pitchFamily="18" charset="-78"/>
              </a:rPr>
              <a:t>Average Payload Mass by F9 v1.1</a:t>
            </a:r>
            <a:endParaRPr lang="en-US" sz="4000" b="0" strike="noStrike" spc="-1" dirty="0">
              <a:latin typeface="Adobe Arabic" panose="02040503050201020203" pitchFamily="18" charset="-78"/>
              <a:cs typeface="Adobe Arabic" panose="02040503050201020203" pitchFamily="18" charset="-7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44"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A9FA7653-A04E-412C-B99F-9B2BAFB504A0}" type="slidenum">
              <a:rPr lang="en-US" sz="1600" b="0" strike="noStrike" spc="-1">
                <a:solidFill>
                  <a:srgbClr val="1C7DDB"/>
                </a:solidFill>
                <a:latin typeface="Adobe Arabic" panose="02040503050201020203" pitchFamily="18" charset="-78"/>
                <a:cs typeface="Adobe Arabic" panose="02040503050201020203" pitchFamily="18" charset="-78"/>
              </a:rPr>
              <a:t>28</a:t>
            </a:fld>
            <a:endParaRPr lang="en-US" sz="1600" b="0" strike="noStrike" spc="-1">
              <a:latin typeface="Adobe Arabic" panose="02040503050201020203" pitchFamily="18" charset="-78"/>
              <a:cs typeface="Adobe Arabic" panose="02040503050201020203" pitchFamily="18" charset="-78"/>
            </a:endParaRPr>
          </a:p>
        </p:txBody>
      </p:sp>
      <p:sp>
        <p:nvSpPr>
          <p:cNvPr id="245" name="TextShape 2"/>
          <p:cNvSpPr txBox="1"/>
          <p:nvPr/>
        </p:nvSpPr>
        <p:spPr>
          <a:xfrm>
            <a:off x="770040" y="1825560"/>
            <a:ext cx="10515240" cy="4293886"/>
          </a:xfrm>
          <a:prstGeom prst="rect">
            <a:avLst/>
          </a:prstGeom>
          <a:noFill/>
          <a:ln>
            <a:noFill/>
          </a:ln>
        </p:spPr>
        <p:txBody>
          <a:bodyPr>
            <a:normAutofit/>
          </a:bodyPr>
          <a:lstStyle/>
          <a:p>
            <a:pPr>
              <a:lnSpc>
                <a:spcPct val="100000"/>
              </a:lnSpc>
              <a:spcBef>
                <a:spcPts val="1400"/>
              </a:spcBef>
            </a:pPr>
            <a:r>
              <a:rPr lang="en-US" sz="2200" b="0" strike="noStrike" spc="-1" dirty="0" smtClean="0">
                <a:solidFill>
                  <a:srgbClr val="292929"/>
                </a:solidFill>
                <a:latin typeface="Adobe Arabic" panose="02040503050201020203" pitchFamily="18" charset="-78"/>
                <a:cs typeface="Adobe Arabic" panose="02040503050201020203" pitchFamily="18" charset="-78"/>
              </a:rPr>
              <a:t>Dates of </a:t>
            </a:r>
            <a:r>
              <a:rPr lang="en-US" sz="2200" b="0" strike="noStrike" spc="-1" dirty="0">
                <a:solidFill>
                  <a:srgbClr val="292929"/>
                </a:solidFill>
                <a:latin typeface="Adobe Arabic" panose="02040503050201020203" pitchFamily="18" charset="-78"/>
                <a:cs typeface="Adobe Arabic" panose="02040503050201020203" pitchFamily="18" charset="-78"/>
              </a:rPr>
              <a:t>the first successful landing outcome on ground </a:t>
            </a:r>
            <a:r>
              <a:rPr lang="en-US" sz="2200" b="0" strike="noStrike" spc="-1" dirty="0" smtClean="0">
                <a:solidFill>
                  <a:srgbClr val="292929"/>
                </a:solidFill>
                <a:latin typeface="Adobe Arabic" panose="02040503050201020203" pitchFamily="18" charset="-78"/>
                <a:cs typeface="Adobe Arabic" panose="02040503050201020203" pitchFamily="18" charset="-78"/>
              </a:rPr>
              <a:t>pad:</a:t>
            </a:r>
          </a:p>
          <a:p>
            <a:pPr marL="285750" indent="-285750">
              <a:lnSpc>
                <a:spcPct val="100000"/>
              </a:lnSpc>
              <a:spcBef>
                <a:spcPts val="1400"/>
              </a:spcBef>
              <a:buFont typeface="Arial" panose="020B0604020202020204" pitchFamily="34" charset="0"/>
              <a:buChar char="•"/>
            </a:pPr>
            <a:r>
              <a:rPr lang="en-US" spc="-1" dirty="0">
                <a:solidFill>
                  <a:srgbClr val="000000"/>
                </a:solidFill>
                <a:latin typeface="Adobe Arabic" panose="02040503050201020203" pitchFamily="18" charset="-78"/>
                <a:cs typeface="Adobe Arabic" panose="02040503050201020203" pitchFamily="18" charset="-78"/>
              </a:rPr>
              <a:t>2015-12-22</a:t>
            </a:r>
            <a:endParaRPr lang="en-US" b="0" strike="noStrike" spc="-1" dirty="0">
              <a:solidFill>
                <a:srgbClr val="000000"/>
              </a:solidFill>
              <a:latin typeface="Adobe Arabic" panose="02040503050201020203" pitchFamily="18" charset="-78"/>
              <a:cs typeface="Adobe Arabic" panose="02040503050201020203" pitchFamily="18" charset="-78"/>
            </a:endParaRPr>
          </a:p>
          <a:p>
            <a:pPr>
              <a:lnSpc>
                <a:spcPct val="100000"/>
              </a:lnSpc>
              <a:spcBef>
                <a:spcPts val="1400"/>
              </a:spcBef>
            </a:pPr>
            <a:endParaRPr lang="en-US" sz="2200" spc="-1" dirty="0">
              <a:solidFill>
                <a:srgbClr val="000000"/>
              </a:solidFill>
              <a:latin typeface="Adobe Arabic" panose="02040503050201020203" pitchFamily="18" charset="-78"/>
              <a:cs typeface="Adobe Arabic" panose="02040503050201020203" pitchFamily="18" charset="-78"/>
            </a:endParaRPr>
          </a:p>
          <a:p>
            <a:pPr>
              <a:lnSpc>
                <a:spcPct val="100000"/>
              </a:lnSpc>
              <a:spcBef>
                <a:spcPts val="1400"/>
              </a:spcBef>
            </a:pPr>
            <a:endParaRPr lang="en-US" sz="2200" b="0" strike="noStrike" spc="-1" dirty="0">
              <a:solidFill>
                <a:srgbClr val="000000"/>
              </a:solidFill>
              <a:latin typeface="Adobe Arabic" panose="02040503050201020203" pitchFamily="18" charset="-78"/>
              <a:cs typeface="Adobe Arabic" panose="02040503050201020203" pitchFamily="18" charset="-78"/>
            </a:endParaRPr>
          </a:p>
          <a:p>
            <a:pPr lvl="0">
              <a:spcBef>
                <a:spcPts val="1400"/>
              </a:spcBef>
            </a:pPr>
            <a:r>
              <a:rPr lang="en-US" sz="2200" b="1" spc="-1" dirty="0">
                <a:solidFill>
                  <a:srgbClr val="292929"/>
                </a:solidFill>
                <a:latin typeface="Adobe Arabic" panose="02040503050201020203" pitchFamily="18" charset="-78"/>
                <a:cs typeface="Adobe Arabic" panose="02040503050201020203" pitchFamily="18" charset="-78"/>
              </a:rPr>
              <a:t>Queried the SQL-Lite database with the following command:</a:t>
            </a:r>
          </a:p>
          <a:p>
            <a:pPr marL="285750" indent="-285750">
              <a:lnSpc>
                <a:spcPct val="100000"/>
              </a:lnSpc>
              <a:spcBef>
                <a:spcPts val="1400"/>
              </a:spcBef>
              <a:buFont typeface="Arial" panose="020B0604020202020204" pitchFamily="34" charset="0"/>
              <a:buChar char="•"/>
            </a:pPr>
            <a:r>
              <a:rPr lang="en-US" spc="-1" dirty="0">
                <a:solidFill>
                  <a:srgbClr val="292929"/>
                </a:solidFill>
                <a:latin typeface="Adobe Arabic" panose="02040503050201020203" pitchFamily="18" charset="-78"/>
                <a:cs typeface="Adobe Arabic" panose="02040503050201020203" pitchFamily="18" charset="-78"/>
              </a:rPr>
              <a:t>%%</a:t>
            </a:r>
            <a:r>
              <a:rPr lang="en-US" spc="-1" dirty="0" err="1">
                <a:solidFill>
                  <a:srgbClr val="292929"/>
                </a:solidFill>
                <a:latin typeface="Adobe Arabic" panose="02040503050201020203" pitchFamily="18" charset="-78"/>
                <a:cs typeface="Adobe Arabic" panose="02040503050201020203" pitchFamily="18" charset="-78"/>
              </a:rPr>
              <a:t>sqlselect</a:t>
            </a:r>
            <a:r>
              <a:rPr lang="en-US" spc="-1" dirty="0">
                <a:solidFill>
                  <a:srgbClr val="292929"/>
                </a:solidFill>
                <a:latin typeface="Adobe Arabic" panose="02040503050201020203" pitchFamily="18" charset="-78"/>
                <a:cs typeface="Adobe Arabic" panose="02040503050201020203" pitchFamily="18" charset="-78"/>
              </a:rPr>
              <a:t> </a:t>
            </a:r>
            <a:r>
              <a:rPr lang="en-US" spc="-1" dirty="0" smtClean="0">
                <a:solidFill>
                  <a:srgbClr val="292929"/>
                </a:solidFill>
                <a:latin typeface="Adobe Arabic" panose="02040503050201020203" pitchFamily="18" charset="-78"/>
                <a:cs typeface="Adobe Arabic" panose="02040503050201020203" pitchFamily="18" charset="-78"/>
              </a:rPr>
              <a:t>Date from SPACEXTABLE where </a:t>
            </a:r>
            <a:r>
              <a:rPr lang="en-US" spc="-1" dirty="0">
                <a:solidFill>
                  <a:srgbClr val="292929"/>
                </a:solidFill>
                <a:latin typeface="Adobe Arabic" panose="02040503050201020203" pitchFamily="18" charset="-78"/>
                <a:cs typeface="Adobe Arabic" panose="02040503050201020203" pitchFamily="18" charset="-78"/>
              </a:rPr>
              <a:t>lower(Landing_Outcome) like '%success%ground</a:t>
            </a:r>
            <a:r>
              <a:rPr lang="en-US" spc="-1" dirty="0" smtClean="0">
                <a:solidFill>
                  <a:srgbClr val="292929"/>
                </a:solidFill>
                <a:latin typeface="Adobe Arabic" panose="02040503050201020203" pitchFamily="18" charset="-78"/>
                <a:cs typeface="Adobe Arabic" panose="02040503050201020203" pitchFamily="18" charset="-78"/>
              </a:rPr>
              <a:t>%‘ order </a:t>
            </a:r>
            <a:r>
              <a:rPr lang="en-US" spc="-1" dirty="0">
                <a:solidFill>
                  <a:srgbClr val="292929"/>
                </a:solidFill>
                <a:latin typeface="Adobe Arabic" panose="02040503050201020203" pitchFamily="18" charset="-78"/>
                <a:cs typeface="Adobe Arabic" panose="02040503050201020203" pitchFamily="18" charset="-78"/>
              </a:rPr>
              <a:t>by Datelimit 1</a:t>
            </a:r>
            <a:endParaRPr lang="en-US" b="0" strike="noStrike" spc="-1" dirty="0">
              <a:solidFill>
                <a:srgbClr val="292929"/>
              </a:solidFill>
              <a:latin typeface="Adobe Arabic" panose="02040503050201020203" pitchFamily="18" charset="-78"/>
              <a:cs typeface="Adobe Arabic" panose="02040503050201020203" pitchFamily="18" charset="-78"/>
            </a:endParaRPr>
          </a:p>
        </p:txBody>
      </p:sp>
      <p:sp>
        <p:nvSpPr>
          <p:cNvPr id="246"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dirty="0">
                <a:solidFill>
                  <a:srgbClr val="0B49CB"/>
                </a:solidFill>
                <a:latin typeface="Adobe Arabic" panose="02040503050201020203" pitchFamily="18" charset="-78"/>
                <a:ea typeface="IBM Plex Mono SemiBold"/>
                <a:cs typeface="Adobe Arabic" panose="02040503050201020203" pitchFamily="18" charset="-78"/>
              </a:rPr>
              <a:t>First Successful Ground Landing Date</a:t>
            </a:r>
            <a:endParaRPr lang="en-US" sz="4000" b="0" strike="noStrike" spc="-1" dirty="0">
              <a:latin typeface="Adobe Arabic" panose="02040503050201020203" pitchFamily="18" charset="-78"/>
              <a:cs typeface="Adobe Arabic" panose="02040503050201020203" pitchFamily="18" charset="-7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47"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9D07E0A7-159F-4DFB-8179-10F123F84517}" type="slidenum">
              <a:rPr lang="en-US" sz="1600" b="0" strike="noStrike" spc="-1">
                <a:solidFill>
                  <a:srgbClr val="1C7DDB"/>
                </a:solidFill>
                <a:latin typeface="Adobe Arabic" panose="02040503050201020203" pitchFamily="18" charset="-78"/>
                <a:cs typeface="Adobe Arabic" panose="02040503050201020203" pitchFamily="18" charset="-78"/>
              </a:rPr>
              <a:t>29</a:t>
            </a:fld>
            <a:endParaRPr lang="en-US" sz="1600" b="0" strike="noStrike" spc="-1">
              <a:latin typeface="Adobe Arabic" panose="02040503050201020203" pitchFamily="18" charset="-78"/>
              <a:cs typeface="Adobe Arabic" panose="02040503050201020203" pitchFamily="18" charset="-78"/>
            </a:endParaRPr>
          </a:p>
        </p:txBody>
      </p:sp>
      <p:sp>
        <p:nvSpPr>
          <p:cNvPr id="248" name="TextShape 2"/>
          <p:cNvSpPr txBox="1"/>
          <p:nvPr/>
        </p:nvSpPr>
        <p:spPr>
          <a:xfrm>
            <a:off x="770040" y="1825560"/>
            <a:ext cx="10515240" cy="4320263"/>
          </a:xfrm>
          <a:prstGeom prst="rect">
            <a:avLst/>
          </a:prstGeom>
          <a:noFill/>
          <a:ln>
            <a:noFill/>
          </a:ln>
        </p:spPr>
        <p:txBody>
          <a:bodyPr>
            <a:normAutofit/>
          </a:bodyPr>
          <a:lstStyle/>
          <a:p>
            <a:pPr>
              <a:lnSpc>
                <a:spcPct val="100000"/>
              </a:lnSpc>
              <a:spcBef>
                <a:spcPts val="1400"/>
              </a:spcBef>
            </a:pPr>
            <a:r>
              <a:rPr lang="en-US" sz="2200" b="1" spc="-1" dirty="0">
                <a:solidFill>
                  <a:srgbClr val="292929"/>
                </a:solidFill>
                <a:latin typeface="Adobe Arabic" panose="02040503050201020203" pitchFamily="18" charset="-78"/>
                <a:cs typeface="Adobe Arabic" panose="02040503050201020203" pitchFamily="18" charset="-78"/>
              </a:rPr>
              <a:t>N</a:t>
            </a:r>
            <a:r>
              <a:rPr lang="en-US" sz="2200" b="1" strike="noStrike" spc="-1" dirty="0" smtClean="0">
                <a:solidFill>
                  <a:srgbClr val="292929"/>
                </a:solidFill>
                <a:latin typeface="Adobe Arabic" panose="02040503050201020203" pitchFamily="18" charset="-78"/>
                <a:cs typeface="Adobe Arabic" panose="02040503050201020203" pitchFamily="18" charset="-78"/>
              </a:rPr>
              <a:t>ames </a:t>
            </a:r>
            <a:r>
              <a:rPr lang="en-US" sz="2200" b="1" strike="noStrike" spc="-1" dirty="0">
                <a:solidFill>
                  <a:srgbClr val="292929"/>
                </a:solidFill>
                <a:latin typeface="Adobe Arabic" panose="02040503050201020203" pitchFamily="18" charset="-78"/>
                <a:cs typeface="Adobe Arabic" panose="02040503050201020203" pitchFamily="18" charset="-78"/>
              </a:rPr>
              <a:t>of boosters which have successfully landed </a:t>
            </a:r>
            <a:r>
              <a:rPr lang="en-US" sz="2200" b="1" strike="noStrike" spc="-1" dirty="0" smtClean="0">
                <a:solidFill>
                  <a:srgbClr val="292929"/>
                </a:solidFill>
                <a:latin typeface="Adobe Arabic" panose="02040503050201020203" pitchFamily="18" charset="-78"/>
                <a:cs typeface="Adobe Arabic" panose="02040503050201020203" pitchFamily="18" charset="-78"/>
              </a:rPr>
              <a:t>on a </a:t>
            </a:r>
            <a:r>
              <a:rPr lang="en-US" sz="2200" b="1" strike="noStrike" spc="-1" dirty="0">
                <a:solidFill>
                  <a:srgbClr val="292929"/>
                </a:solidFill>
                <a:latin typeface="Adobe Arabic" panose="02040503050201020203" pitchFamily="18" charset="-78"/>
                <a:cs typeface="Adobe Arabic" panose="02040503050201020203" pitchFamily="18" charset="-78"/>
              </a:rPr>
              <a:t>drone ship and had </a:t>
            </a:r>
            <a:r>
              <a:rPr lang="en-US" sz="2200" b="1" strike="noStrike" spc="-1" dirty="0" smtClean="0">
                <a:solidFill>
                  <a:srgbClr val="292929"/>
                </a:solidFill>
                <a:latin typeface="Adobe Arabic" panose="02040503050201020203" pitchFamily="18" charset="-78"/>
                <a:cs typeface="Adobe Arabic" panose="02040503050201020203" pitchFamily="18" charset="-78"/>
              </a:rPr>
              <a:t>a payload </a:t>
            </a:r>
            <a:r>
              <a:rPr lang="en-US" sz="2200" b="1" strike="noStrike" spc="-1" dirty="0">
                <a:solidFill>
                  <a:srgbClr val="292929"/>
                </a:solidFill>
                <a:latin typeface="Adobe Arabic" panose="02040503050201020203" pitchFamily="18" charset="-78"/>
                <a:cs typeface="Adobe Arabic" panose="02040503050201020203" pitchFamily="18" charset="-78"/>
              </a:rPr>
              <a:t>mass </a:t>
            </a:r>
            <a:r>
              <a:rPr lang="en-US" sz="2200" b="1" strike="noStrike" spc="-1" dirty="0" smtClean="0">
                <a:solidFill>
                  <a:srgbClr val="292929"/>
                </a:solidFill>
                <a:latin typeface="Adobe Arabic" panose="02040503050201020203" pitchFamily="18" charset="-78"/>
                <a:cs typeface="Adobe Arabic" panose="02040503050201020203" pitchFamily="18" charset="-78"/>
              </a:rPr>
              <a:t>between 4000 &amp; 6000 KG:</a:t>
            </a:r>
          </a:p>
          <a:p>
            <a:pPr marL="285750" indent="-285750">
              <a:lnSpc>
                <a:spcPct val="100000"/>
              </a:lnSpc>
              <a:spcBef>
                <a:spcPts val="1400"/>
              </a:spcBef>
              <a:buFont typeface="Arial" panose="020B0604020202020204" pitchFamily="34" charset="0"/>
              <a:buChar char="•"/>
            </a:pPr>
            <a:r>
              <a:rPr lang="en-US" spc="-1" dirty="0">
                <a:solidFill>
                  <a:srgbClr val="000000"/>
                </a:solidFill>
                <a:latin typeface="Adobe Arabic" panose="02040503050201020203" pitchFamily="18" charset="-78"/>
                <a:cs typeface="Adobe Arabic" panose="02040503050201020203" pitchFamily="18" charset="-78"/>
              </a:rPr>
              <a:t>F9 FT B1022</a:t>
            </a:r>
          </a:p>
          <a:p>
            <a:pPr marL="285750" indent="-285750">
              <a:lnSpc>
                <a:spcPct val="100000"/>
              </a:lnSpc>
              <a:spcBef>
                <a:spcPts val="1400"/>
              </a:spcBef>
              <a:buFont typeface="Arial" panose="020B0604020202020204" pitchFamily="34" charset="0"/>
              <a:buChar char="•"/>
            </a:pPr>
            <a:r>
              <a:rPr lang="en-US" spc="-1" dirty="0">
                <a:solidFill>
                  <a:srgbClr val="000000"/>
                </a:solidFill>
                <a:latin typeface="Adobe Arabic" panose="02040503050201020203" pitchFamily="18" charset="-78"/>
                <a:cs typeface="Adobe Arabic" panose="02040503050201020203" pitchFamily="18" charset="-78"/>
              </a:rPr>
              <a:t>F9 FT B1026</a:t>
            </a:r>
          </a:p>
          <a:p>
            <a:pPr marL="285750" indent="-285750">
              <a:lnSpc>
                <a:spcPct val="100000"/>
              </a:lnSpc>
              <a:spcBef>
                <a:spcPts val="1400"/>
              </a:spcBef>
              <a:buFont typeface="Arial" panose="020B0604020202020204" pitchFamily="34" charset="0"/>
              <a:buChar char="•"/>
            </a:pPr>
            <a:r>
              <a:rPr lang="en-US" spc="-1" dirty="0">
                <a:solidFill>
                  <a:srgbClr val="000000"/>
                </a:solidFill>
                <a:latin typeface="Adobe Arabic" panose="02040503050201020203" pitchFamily="18" charset="-78"/>
                <a:cs typeface="Adobe Arabic" panose="02040503050201020203" pitchFamily="18" charset="-78"/>
              </a:rPr>
              <a:t>F9 FT B1021.2</a:t>
            </a:r>
          </a:p>
          <a:p>
            <a:pPr marL="285750" indent="-285750">
              <a:lnSpc>
                <a:spcPct val="100000"/>
              </a:lnSpc>
              <a:spcBef>
                <a:spcPts val="1400"/>
              </a:spcBef>
              <a:buFont typeface="Arial" panose="020B0604020202020204" pitchFamily="34" charset="0"/>
              <a:buChar char="•"/>
            </a:pPr>
            <a:r>
              <a:rPr lang="en-US" spc="-1" dirty="0">
                <a:solidFill>
                  <a:srgbClr val="000000"/>
                </a:solidFill>
                <a:latin typeface="Adobe Arabic" panose="02040503050201020203" pitchFamily="18" charset="-78"/>
                <a:cs typeface="Adobe Arabic" panose="02040503050201020203" pitchFamily="18" charset="-78"/>
              </a:rPr>
              <a:t>F9 FT B1031.2</a:t>
            </a:r>
            <a:endParaRPr lang="en-US" b="0" strike="noStrike" spc="-1" dirty="0">
              <a:solidFill>
                <a:srgbClr val="000000"/>
              </a:solidFill>
              <a:latin typeface="Adobe Arabic" panose="02040503050201020203" pitchFamily="18" charset="-78"/>
              <a:cs typeface="Adobe Arabic" panose="02040503050201020203" pitchFamily="18" charset="-78"/>
            </a:endParaRPr>
          </a:p>
          <a:p>
            <a:pPr>
              <a:lnSpc>
                <a:spcPct val="100000"/>
              </a:lnSpc>
              <a:spcBef>
                <a:spcPts val="1400"/>
              </a:spcBef>
            </a:pPr>
            <a:endParaRPr lang="en-US" sz="2200" b="0" strike="noStrike" spc="-1" dirty="0">
              <a:solidFill>
                <a:srgbClr val="000000"/>
              </a:solidFill>
              <a:latin typeface="Adobe Arabic" panose="02040503050201020203" pitchFamily="18" charset="-78"/>
              <a:cs typeface="Adobe Arabic" panose="02040503050201020203" pitchFamily="18" charset="-78"/>
            </a:endParaRPr>
          </a:p>
          <a:p>
            <a:pPr lvl="0">
              <a:spcBef>
                <a:spcPts val="1400"/>
              </a:spcBef>
            </a:pPr>
            <a:r>
              <a:rPr lang="en-US" sz="2200" b="1" spc="-1" dirty="0">
                <a:solidFill>
                  <a:srgbClr val="292929"/>
                </a:solidFill>
                <a:latin typeface="Adobe Arabic" panose="02040503050201020203" pitchFamily="18" charset="-78"/>
                <a:cs typeface="Adobe Arabic" panose="02040503050201020203" pitchFamily="18" charset="-78"/>
              </a:rPr>
              <a:t>Queried the SQL-Lite database with the following command</a:t>
            </a:r>
            <a:r>
              <a:rPr lang="en-US" sz="2200" b="1" spc="-1" dirty="0" smtClean="0">
                <a:solidFill>
                  <a:srgbClr val="292929"/>
                </a:solidFill>
                <a:latin typeface="Adobe Arabic" panose="02040503050201020203" pitchFamily="18" charset="-78"/>
                <a:cs typeface="Adobe Arabic" panose="02040503050201020203" pitchFamily="18" charset="-78"/>
              </a:rPr>
              <a:t>:</a:t>
            </a:r>
          </a:p>
          <a:p>
            <a:pPr marL="285750" lvl="0" indent="-285750">
              <a:spcBef>
                <a:spcPts val="1400"/>
              </a:spcBef>
              <a:buFont typeface="Arial" panose="020B0604020202020204" pitchFamily="34" charset="0"/>
              <a:buChar char="•"/>
            </a:pPr>
            <a:r>
              <a:rPr lang="en-US" spc="-1" dirty="0">
                <a:solidFill>
                  <a:srgbClr val="292929"/>
                </a:solidFill>
                <a:latin typeface="Adobe Arabic" panose="02040503050201020203" pitchFamily="18" charset="-78"/>
                <a:cs typeface="Adobe Arabic" panose="02040503050201020203" pitchFamily="18" charset="-78"/>
              </a:rPr>
              <a:t>%%</a:t>
            </a:r>
            <a:r>
              <a:rPr lang="en-US" spc="-1" dirty="0" err="1">
                <a:solidFill>
                  <a:srgbClr val="292929"/>
                </a:solidFill>
                <a:latin typeface="Adobe Arabic" panose="02040503050201020203" pitchFamily="18" charset="-78"/>
                <a:cs typeface="Adobe Arabic" panose="02040503050201020203" pitchFamily="18" charset="-78"/>
              </a:rPr>
              <a:t>sqlselect</a:t>
            </a:r>
            <a:r>
              <a:rPr lang="en-US" spc="-1" dirty="0">
                <a:solidFill>
                  <a:srgbClr val="292929"/>
                </a:solidFill>
                <a:latin typeface="Adobe Arabic" panose="02040503050201020203" pitchFamily="18" charset="-78"/>
                <a:cs typeface="Adobe Arabic" panose="02040503050201020203" pitchFamily="18" charset="-78"/>
              </a:rPr>
              <a:t> Booster_Versionfrom </a:t>
            </a:r>
            <a:r>
              <a:rPr lang="en-US" spc="-1" dirty="0" smtClean="0">
                <a:solidFill>
                  <a:srgbClr val="292929"/>
                </a:solidFill>
                <a:latin typeface="Adobe Arabic" panose="02040503050201020203" pitchFamily="18" charset="-78"/>
                <a:cs typeface="Adobe Arabic" panose="02040503050201020203" pitchFamily="18" charset="-78"/>
              </a:rPr>
              <a:t>SPACEXTABLE where </a:t>
            </a:r>
            <a:r>
              <a:rPr lang="en-US" spc="-1" dirty="0">
                <a:solidFill>
                  <a:srgbClr val="292929"/>
                </a:solidFill>
                <a:latin typeface="Adobe Arabic" panose="02040503050201020203" pitchFamily="18" charset="-78"/>
                <a:cs typeface="Adobe Arabic" panose="02040503050201020203" pitchFamily="18" charset="-78"/>
              </a:rPr>
              <a:t>lower(Landing_Outcome) like '%success%drone%' and PAYLOAD_MASS__KG_ &gt; 4000 and PAYLOAD_MASS__KG_ &lt; 6000</a:t>
            </a:r>
          </a:p>
        </p:txBody>
      </p:sp>
      <p:sp>
        <p:nvSpPr>
          <p:cNvPr id="249"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Autofit/>
          </a:bodyPr>
          <a:lstStyle/>
          <a:p>
            <a:pPr>
              <a:lnSpc>
                <a:spcPct val="90000"/>
              </a:lnSpc>
            </a:pPr>
            <a:r>
              <a:rPr lang="en-US" sz="3500" b="0" strike="noStrike" spc="-1" dirty="0">
                <a:solidFill>
                  <a:srgbClr val="0B49CB"/>
                </a:solidFill>
                <a:latin typeface="Adobe Arabic" panose="02040503050201020203" pitchFamily="18" charset="-78"/>
                <a:ea typeface="IBM Plex Mono SemiBold"/>
                <a:cs typeface="Adobe Arabic" panose="02040503050201020203" pitchFamily="18" charset="-78"/>
              </a:rPr>
              <a:t>Successful Drone Ship Landing with Payload between 4000 and </a:t>
            </a:r>
            <a:r>
              <a:rPr lang="en-US" sz="3500" b="0" strike="noStrike" spc="-1" dirty="0" smtClean="0">
                <a:solidFill>
                  <a:srgbClr val="0B49CB"/>
                </a:solidFill>
                <a:latin typeface="Adobe Arabic" panose="02040503050201020203" pitchFamily="18" charset="-78"/>
                <a:ea typeface="IBM Plex Mono SemiBold"/>
                <a:cs typeface="Adobe Arabic" panose="02040503050201020203" pitchFamily="18" charset="-78"/>
              </a:rPr>
              <a:t>6000 KG</a:t>
            </a:r>
            <a:endParaRPr lang="en-US" sz="3500" b="0" strike="noStrike" spc="-1" dirty="0">
              <a:latin typeface="Adobe Arabic" panose="02040503050201020203" pitchFamily="18" charset="-78"/>
              <a:cs typeface="Adobe Arabic" panose="02040503050201020203" pitchFamily="18" charset="-7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69" name="TextShape 1"/>
          <p:cNvSpPr txBox="1"/>
          <p:nvPr/>
        </p:nvSpPr>
        <p:spPr>
          <a:xfrm>
            <a:off x="8714880" y="6025680"/>
            <a:ext cx="2742840" cy="401400"/>
          </a:xfrm>
          <a:prstGeom prst="rect">
            <a:avLst/>
          </a:prstGeom>
          <a:noFill/>
          <a:ln>
            <a:noFill/>
          </a:ln>
        </p:spPr>
        <p:txBody>
          <a:bodyPr anchor="ctr">
            <a:normAutofit/>
          </a:bodyPr>
          <a:lstStyle/>
          <a:p>
            <a:pPr algn="r">
              <a:lnSpc>
                <a:spcPct val="100000"/>
              </a:lnSpc>
              <a:spcAft>
                <a:spcPts val="601"/>
              </a:spcAft>
            </a:pPr>
            <a:fld id="{255D475B-95F0-4F3F-9EA3-A19ABA3B1CD0}" type="slidenum">
              <a:rPr lang="en-US" sz="1600" b="0" strike="noStrike" spc="-1">
                <a:solidFill>
                  <a:srgbClr val="1C7DDB"/>
                </a:solidFill>
                <a:latin typeface="Adobe Arabic" panose="02040503050201020203" pitchFamily="18" charset="-78"/>
                <a:cs typeface="Adobe Arabic" panose="02040503050201020203" pitchFamily="18" charset="-78"/>
              </a:rPr>
              <a:t>3</a:t>
            </a:fld>
            <a:endParaRPr lang="en-US" sz="1600" b="0" strike="noStrike" spc="-1">
              <a:latin typeface="Adobe Arabic" panose="02040503050201020203" pitchFamily="18" charset="-78"/>
              <a:cs typeface="Adobe Arabic" panose="02040503050201020203" pitchFamily="18" charset="-78"/>
            </a:endParaRPr>
          </a:p>
        </p:txBody>
      </p:sp>
      <p:sp>
        <p:nvSpPr>
          <p:cNvPr id="170" name="CustomShape 2"/>
          <p:cNvSpPr/>
          <p:nvPr/>
        </p:nvSpPr>
        <p:spPr>
          <a:xfrm>
            <a:off x="959040" y="1591409"/>
            <a:ext cx="10242360" cy="4923692"/>
          </a:xfrm>
          <a:prstGeom prst="rect">
            <a:avLst/>
          </a:prstGeom>
          <a:noFill/>
          <a:ln>
            <a:noFill/>
          </a:ln>
        </p:spPr>
        <p:style>
          <a:lnRef idx="0">
            <a:scrgbClr r="0" g="0" b="0"/>
          </a:lnRef>
          <a:fillRef idx="0">
            <a:scrgbClr r="0" g="0" b="0"/>
          </a:fillRef>
          <a:effectRef idx="0">
            <a:scrgbClr r="0" g="0" b="0"/>
          </a:effectRef>
          <a:fontRef idx="minor"/>
        </p:style>
        <p:txBody>
          <a:bodyPr>
            <a:normAutofit/>
          </a:bodyPr>
          <a:lstStyle/>
          <a:p>
            <a:pPr marL="228600" indent="-228240">
              <a:lnSpc>
                <a:spcPct val="100000"/>
              </a:lnSpc>
              <a:spcBef>
                <a:spcPts val="1400"/>
              </a:spcBef>
              <a:buClr>
                <a:srgbClr val="292929"/>
              </a:buClr>
              <a:buFont typeface="Arial"/>
              <a:buChar char="•"/>
            </a:pPr>
            <a:r>
              <a:rPr lang="en-US" sz="2200" b="0" strike="noStrike" spc="-1" dirty="0">
                <a:solidFill>
                  <a:srgbClr val="292929"/>
                </a:solidFill>
                <a:latin typeface="Adobe Arabic" panose="02040503050201020203" pitchFamily="18" charset="-78"/>
                <a:cs typeface="Adobe Arabic" panose="02040503050201020203" pitchFamily="18" charset="-78"/>
              </a:rPr>
              <a:t>Summary of </a:t>
            </a:r>
            <a:r>
              <a:rPr lang="en-US" sz="2200" b="0" strike="noStrike" spc="-1" dirty="0" smtClean="0">
                <a:solidFill>
                  <a:srgbClr val="292929"/>
                </a:solidFill>
                <a:latin typeface="Adobe Arabic" panose="02040503050201020203" pitchFamily="18" charset="-78"/>
                <a:cs typeface="Adobe Arabic" panose="02040503050201020203" pitchFamily="18" charset="-78"/>
              </a:rPr>
              <a:t>methodologies</a:t>
            </a:r>
          </a:p>
          <a:p>
            <a:pPr marL="685800" lvl="1" indent="-228240">
              <a:spcBef>
                <a:spcPts val="1400"/>
              </a:spcBef>
              <a:buClr>
                <a:srgbClr val="292929"/>
              </a:buClr>
              <a:buFont typeface="Arial"/>
              <a:buChar char="•"/>
            </a:pPr>
            <a:r>
              <a:rPr lang="en-US" sz="2200" b="0" strike="noStrike" spc="-1" dirty="0" smtClean="0">
                <a:latin typeface="Adobe Arabic" panose="02040503050201020203" pitchFamily="18" charset="-78"/>
                <a:cs typeface="Adobe Arabic" panose="02040503050201020203" pitchFamily="18" charset="-78"/>
              </a:rPr>
              <a:t>Tables were constructed via web scraping Wikipedia and API calls to the Space-X API.</a:t>
            </a:r>
          </a:p>
          <a:p>
            <a:pPr marL="685800" lvl="1" indent="-228240">
              <a:spcBef>
                <a:spcPts val="1400"/>
              </a:spcBef>
              <a:buClr>
                <a:srgbClr val="292929"/>
              </a:buClr>
              <a:buFont typeface="Arial"/>
              <a:buChar char="•"/>
            </a:pPr>
            <a:r>
              <a:rPr lang="en-US" sz="2200" spc="-1" dirty="0" smtClean="0">
                <a:latin typeface="Adobe Arabic" panose="02040503050201020203" pitchFamily="18" charset="-78"/>
                <a:cs typeface="Adobe Arabic" panose="02040503050201020203" pitchFamily="18" charset="-78"/>
              </a:rPr>
              <a:t>Data wrangling was employed to deal with null values, inappropriate data types, and missing attributes.</a:t>
            </a:r>
          </a:p>
          <a:p>
            <a:pPr marL="685800" lvl="1" indent="-228240">
              <a:spcBef>
                <a:spcPts val="1400"/>
              </a:spcBef>
              <a:buClr>
                <a:srgbClr val="292929"/>
              </a:buClr>
              <a:buFont typeface="Arial"/>
              <a:buChar char="•"/>
            </a:pPr>
            <a:r>
              <a:rPr lang="en-US" sz="2200" b="0" strike="noStrike" spc="-1" dirty="0" smtClean="0">
                <a:latin typeface="Adobe Arabic" panose="02040503050201020203" pitchFamily="18" charset="-78"/>
                <a:cs typeface="Adobe Arabic" panose="02040503050201020203" pitchFamily="18" charset="-78"/>
              </a:rPr>
              <a:t>Performed EDA in SQL and visualization in </a:t>
            </a:r>
            <a:r>
              <a:rPr lang="en-US" sz="2200" b="0" strike="noStrike" spc="-1" dirty="0" err="1" smtClean="0">
                <a:latin typeface="Adobe Arabic" panose="02040503050201020203" pitchFamily="18" charset="-78"/>
                <a:cs typeface="Adobe Arabic" panose="02040503050201020203" pitchFamily="18" charset="-78"/>
              </a:rPr>
              <a:t>MatPlotLib</a:t>
            </a:r>
            <a:r>
              <a:rPr lang="en-US" sz="2200" b="0" strike="noStrike" spc="-1" dirty="0" smtClean="0">
                <a:latin typeface="Adobe Arabic" panose="02040503050201020203" pitchFamily="18" charset="-78"/>
                <a:cs typeface="Adobe Arabic" panose="02040503050201020203" pitchFamily="18" charset="-78"/>
              </a:rPr>
              <a:t> and </a:t>
            </a:r>
            <a:r>
              <a:rPr lang="en-US" sz="2200" b="0" strike="noStrike" spc="-1" dirty="0" err="1" smtClean="0">
                <a:latin typeface="Adobe Arabic" panose="02040503050201020203" pitchFamily="18" charset="-78"/>
                <a:cs typeface="Adobe Arabic" panose="02040503050201020203" pitchFamily="18" charset="-78"/>
              </a:rPr>
              <a:t>Seaborn</a:t>
            </a:r>
            <a:endParaRPr lang="en-US" sz="2200" b="0" strike="noStrike" spc="-1" dirty="0">
              <a:latin typeface="Adobe Arabic" panose="02040503050201020203" pitchFamily="18" charset="-78"/>
              <a:cs typeface="Adobe Arabic" panose="02040503050201020203" pitchFamily="18" charset="-78"/>
            </a:endParaRPr>
          </a:p>
          <a:p>
            <a:pPr marL="228600" indent="-228240">
              <a:lnSpc>
                <a:spcPct val="100000"/>
              </a:lnSpc>
              <a:spcBef>
                <a:spcPts val="1400"/>
              </a:spcBef>
              <a:buClr>
                <a:srgbClr val="292929"/>
              </a:buClr>
              <a:buFont typeface="Arial"/>
              <a:buChar char="•"/>
            </a:pPr>
            <a:r>
              <a:rPr lang="en-US" sz="2200" b="0" strike="noStrike" spc="-1" dirty="0">
                <a:solidFill>
                  <a:srgbClr val="292929"/>
                </a:solidFill>
                <a:latin typeface="Adobe Arabic" panose="02040503050201020203" pitchFamily="18" charset="-78"/>
                <a:cs typeface="Adobe Arabic" panose="02040503050201020203" pitchFamily="18" charset="-78"/>
              </a:rPr>
              <a:t>Summary of all </a:t>
            </a:r>
            <a:r>
              <a:rPr lang="en-US" sz="2200" b="0" strike="noStrike" spc="-1" dirty="0" smtClean="0">
                <a:solidFill>
                  <a:srgbClr val="292929"/>
                </a:solidFill>
                <a:latin typeface="Adobe Arabic" panose="02040503050201020203" pitchFamily="18" charset="-78"/>
                <a:cs typeface="Adobe Arabic" panose="02040503050201020203" pitchFamily="18" charset="-78"/>
              </a:rPr>
              <a:t>results</a:t>
            </a:r>
          </a:p>
          <a:p>
            <a:pPr marL="685800" lvl="1" indent="-228240">
              <a:spcBef>
                <a:spcPts val="1400"/>
              </a:spcBef>
              <a:buClr>
                <a:srgbClr val="292929"/>
              </a:buClr>
              <a:buFont typeface="Arial"/>
              <a:buChar char="•"/>
            </a:pPr>
            <a:r>
              <a:rPr lang="en-US" sz="2200" b="0" strike="noStrike" spc="-1" dirty="0" smtClean="0">
                <a:latin typeface="Adobe Arabic" panose="02040503050201020203" pitchFamily="18" charset="-78"/>
                <a:cs typeface="Adobe Arabic" panose="02040503050201020203" pitchFamily="18" charset="-78"/>
              </a:rPr>
              <a:t>Produced several models to predict Falcon 9 stage 1 successful landings</a:t>
            </a:r>
          </a:p>
          <a:p>
            <a:pPr marL="685800" lvl="1" indent="-228240">
              <a:spcBef>
                <a:spcPts val="1400"/>
              </a:spcBef>
              <a:buClr>
                <a:srgbClr val="292929"/>
              </a:buClr>
              <a:buFont typeface="Arial"/>
              <a:buChar char="•"/>
            </a:pPr>
            <a:r>
              <a:rPr lang="en-US" sz="2200" spc="-1" dirty="0" smtClean="0">
                <a:latin typeface="Adobe Arabic" panose="02040503050201020203" pitchFamily="18" charset="-78"/>
                <a:cs typeface="Adobe Arabic" panose="02040503050201020203" pitchFamily="18" charset="-78"/>
              </a:rPr>
              <a:t>Logistic Regression &amp; Support Vector Machines yielded the best F-1 score for out-of-sample testing</a:t>
            </a:r>
            <a:endParaRPr lang="en-US" sz="2200" b="0" strike="noStrike" spc="-1" dirty="0">
              <a:latin typeface="Adobe Arabic" panose="02040503050201020203" pitchFamily="18" charset="-78"/>
              <a:cs typeface="Adobe Arabic" panose="02040503050201020203" pitchFamily="18" charset="-78"/>
            </a:endParaRPr>
          </a:p>
        </p:txBody>
      </p:sp>
      <p:sp>
        <p:nvSpPr>
          <p:cNvPr id="171"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dirty="0">
                <a:solidFill>
                  <a:srgbClr val="0B49CB"/>
                </a:solidFill>
                <a:latin typeface="Adobe Arabic" panose="02040503050201020203" pitchFamily="18" charset="-78"/>
                <a:ea typeface="IBM Plex Mono SemiBold"/>
                <a:cs typeface="Adobe Arabic" panose="02040503050201020203" pitchFamily="18" charset="-78"/>
              </a:rPr>
              <a:t>Executive Summary</a:t>
            </a:r>
            <a:endParaRPr lang="en-US" sz="4000" b="0" strike="noStrike" spc="-1" dirty="0">
              <a:latin typeface="Adobe Arabic" panose="02040503050201020203" pitchFamily="18" charset="-78"/>
              <a:cs typeface="Adobe Arabic" panose="02040503050201020203" pitchFamily="18" charset="-7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50"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A1B55F0E-AB8B-44BA-817A-676AD7073CB1}" type="slidenum">
              <a:rPr lang="en-US" sz="1600" b="0" strike="noStrike" spc="-1">
                <a:solidFill>
                  <a:srgbClr val="1C7DDB"/>
                </a:solidFill>
                <a:latin typeface="Adobe Arabic" panose="02040503050201020203" pitchFamily="18" charset="-78"/>
                <a:cs typeface="Adobe Arabic" panose="02040503050201020203" pitchFamily="18" charset="-78"/>
              </a:rPr>
              <a:t>30</a:t>
            </a:fld>
            <a:endParaRPr lang="en-US" sz="1600" b="0" strike="noStrike" spc="-1">
              <a:latin typeface="Adobe Arabic" panose="02040503050201020203" pitchFamily="18" charset="-78"/>
              <a:cs typeface="Adobe Arabic" panose="02040503050201020203" pitchFamily="18" charset="-78"/>
            </a:endParaRPr>
          </a:p>
        </p:txBody>
      </p:sp>
      <p:sp>
        <p:nvSpPr>
          <p:cNvPr id="251" name="TextShape 2"/>
          <p:cNvSpPr txBox="1"/>
          <p:nvPr/>
        </p:nvSpPr>
        <p:spPr>
          <a:xfrm>
            <a:off x="770040" y="1825560"/>
            <a:ext cx="10413775" cy="5032440"/>
          </a:xfrm>
          <a:prstGeom prst="rect">
            <a:avLst/>
          </a:prstGeom>
          <a:noFill/>
          <a:ln>
            <a:noFill/>
          </a:ln>
        </p:spPr>
        <p:txBody>
          <a:bodyPr lIns="90000" tIns="45000" rIns="90000" bIns="45000">
            <a:normAutofit/>
          </a:bodyPr>
          <a:lstStyle/>
          <a:p>
            <a:pPr lvl="0">
              <a:spcBef>
                <a:spcPts val="1400"/>
              </a:spcBef>
            </a:pPr>
            <a:r>
              <a:rPr lang="en-US" sz="2200" b="1" spc="-1" dirty="0" smtClean="0">
                <a:solidFill>
                  <a:srgbClr val="292929"/>
                </a:solidFill>
                <a:latin typeface="Adobe Arabic" panose="02040503050201020203" pitchFamily="18" charset="-78"/>
                <a:cs typeface="Adobe Arabic" panose="02040503050201020203" pitchFamily="18" charset="-78"/>
              </a:rPr>
              <a:t>Queried </a:t>
            </a:r>
            <a:r>
              <a:rPr lang="en-US" sz="2200" b="1" spc="-1" dirty="0">
                <a:solidFill>
                  <a:srgbClr val="292929"/>
                </a:solidFill>
                <a:latin typeface="Adobe Arabic" panose="02040503050201020203" pitchFamily="18" charset="-78"/>
                <a:cs typeface="Adobe Arabic" panose="02040503050201020203" pitchFamily="18" charset="-78"/>
              </a:rPr>
              <a:t>the SQL-Lite database with the following command</a:t>
            </a:r>
            <a:r>
              <a:rPr lang="en-US" sz="2200" b="1" spc="-1" dirty="0" smtClean="0">
                <a:solidFill>
                  <a:srgbClr val="292929"/>
                </a:solidFill>
                <a:latin typeface="Adobe Arabic" panose="02040503050201020203" pitchFamily="18" charset="-78"/>
                <a:cs typeface="Adobe Arabic" panose="02040503050201020203" pitchFamily="18" charset="-78"/>
              </a:rPr>
              <a:t>:</a:t>
            </a:r>
          </a:p>
          <a:p>
            <a:pPr marL="285750" lvl="0" indent="-285750">
              <a:spcBef>
                <a:spcPts val="1400"/>
              </a:spcBef>
              <a:buFont typeface="Arial" panose="020B0604020202020204" pitchFamily="34" charset="0"/>
              <a:buChar char="•"/>
            </a:pPr>
            <a:r>
              <a:rPr lang="en-US" spc="-1" dirty="0">
                <a:solidFill>
                  <a:srgbClr val="292929"/>
                </a:solidFill>
                <a:latin typeface="Adobe Arabic" panose="02040503050201020203" pitchFamily="18" charset="-78"/>
                <a:cs typeface="Adobe Arabic" panose="02040503050201020203" pitchFamily="18" charset="-78"/>
              </a:rPr>
              <a:t>%sql select Mission_Outcome, count(*) from SPACEXTABLE group by Mission_Outcome</a:t>
            </a:r>
            <a:endParaRPr lang="en-US" spc="-1" dirty="0" smtClean="0">
              <a:solidFill>
                <a:srgbClr val="292929"/>
              </a:solidFill>
              <a:latin typeface="Adobe Arabic" panose="02040503050201020203" pitchFamily="18" charset="-78"/>
              <a:cs typeface="Adobe Arabic" panose="02040503050201020203" pitchFamily="18" charset="-78"/>
            </a:endParaRPr>
          </a:p>
          <a:p>
            <a:pPr>
              <a:spcBef>
                <a:spcPts val="1400"/>
              </a:spcBef>
            </a:pPr>
            <a:r>
              <a:rPr lang="en-US" sz="2200" b="1" spc="-1" dirty="0" smtClean="0">
                <a:solidFill>
                  <a:srgbClr val="292929"/>
                </a:solidFill>
                <a:latin typeface="Adobe Arabic" panose="02040503050201020203" pitchFamily="18" charset="-78"/>
                <a:cs typeface="Adobe Arabic" panose="02040503050201020203" pitchFamily="18" charset="-78"/>
              </a:rPr>
              <a:t>Returned:</a:t>
            </a:r>
          </a:p>
          <a:p>
            <a:pPr marL="285750" indent="-285750">
              <a:spcBef>
                <a:spcPts val="1400"/>
              </a:spcBef>
              <a:buFont typeface="Arial" panose="020B0604020202020204" pitchFamily="34" charset="0"/>
              <a:buChar char="•"/>
            </a:pPr>
            <a:r>
              <a:rPr lang="en-US" b="1" spc="-1" dirty="0">
                <a:solidFill>
                  <a:srgbClr val="292929"/>
                </a:solidFill>
                <a:latin typeface="Adobe Arabic" panose="02040503050201020203" pitchFamily="18" charset="-78"/>
                <a:cs typeface="Adobe Arabic" panose="02040503050201020203" pitchFamily="18" charset="-78"/>
              </a:rPr>
              <a:t>Mission_Outcome 	</a:t>
            </a:r>
            <a:r>
              <a:rPr lang="en-US" b="1" spc="-1" dirty="0" smtClean="0">
                <a:solidFill>
                  <a:srgbClr val="292929"/>
                </a:solidFill>
                <a:latin typeface="Adobe Arabic" panose="02040503050201020203" pitchFamily="18" charset="-78"/>
                <a:cs typeface="Adobe Arabic" panose="02040503050201020203" pitchFamily="18" charset="-78"/>
              </a:rPr>
              <a:t>	count</a:t>
            </a:r>
            <a:r>
              <a:rPr lang="en-US" b="1" spc="-1" dirty="0">
                <a:solidFill>
                  <a:srgbClr val="292929"/>
                </a:solidFill>
                <a:latin typeface="Adobe Arabic" panose="02040503050201020203" pitchFamily="18" charset="-78"/>
                <a:cs typeface="Adobe Arabic" panose="02040503050201020203" pitchFamily="18" charset="-78"/>
              </a:rPr>
              <a:t>(*)</a:t>
            </a:r>
          </a:p>
          <a:p>
            <a:pPr marL="285750" indent="-285750">
              <a:spcBef>
                <a:spcPts val="1400"/>
              </a:spcBef>
              <a:buFont typeface="Arial" panose="020B0604020202020204" pitchFamily="34" charset="0"/>
              <a:buChar char="•"/>
            </a:pPr>
            <a:r>
              <a:rPr lang="en-US" spc="-1" dirty="0">
                <a:solidFill>
                  <a:srgbClr val="292929"/>
                </a:solidFill>
                <a:latin typeface="Adobe Arabic" panose="02040503050201020203" pitchFamily="18" charset="-78"/>
                <a:cs typeface="Adobe Arabic" panose="02040503050201020203" pitchFamily="18" charset="-78"/>
              </a:rPr>
              <a:t>Failure (in flight) 	</a:t>
            </a:r>
            <a:r>
              <a:rPr lang="en-US" spc="-1" dirty="0" smtClean="0">
                <a:solidFill>
                  <a:srgbClr val="292929"/>
                </a:solidFill>
                <a:latin typeface="Adobe Arabic" panose="02040503050201020203" pitchFamily="18" charset="-78"/>
                <a:cs typeface="Adobe Arabic" panose="02040503050201020203" pitchFamily="18" charset="-78"/>
              </a:rPr>
              <a:t>	1</a:t>
            </a:r>
            <a:endParaRPr lang="en-US" spc="-1" dirty="0">
              <a:solidFill>
                <a:srgbClr val="292929"/>
              </a:solidFill>
              <a:latin typeface="Adobe Arabic" panose="02040503050201020203" pitchFamily="18" charset="-78"/>
              <a:cs typeface="Adobe Arabic" panose="02040503050201020203" pitchFamily="18" charset="-78"/>
            </a:endParaRPr>
          </a:p>
          <a:p>
            <a:pPr marL="285750" indent="-285750">
              <a:spcBef>
                <a:spcPts val="1400"/>
              </a:spcBef>
              <a:buFont typeface="Arial" panose="020B0604020202020204" pitchFamily="34" charset="0"/>
              <a:buChar char="•"/>
            </a:pPr>
            <a:r>
              <a:rPr lang="en-US" spc="-1" dirty="0">
                <a:solidFill>
                  <a:srgbClr val="292929"/>
                </a:solidFill>
                <a:latin typeface="Adobe Arabic" panose="02040503050201020203" pitchFamily="18" charset="-78"/>
                <a:cs typeface="Adobe Arabic" panose="02040503050201020203" pitchFamily="18" charset="-78"/>
              </a:rPr>
              <a:t>Success 	</a:t>
            </a:r>
            <a:r>
              <a:rPr lang="en-US" spc="-1" dirty="0" smtClean="0">
                <a:solidFill>
                  <a:srgbClr val="292929"/>
                </a:solidFill>
                <a:latin typeface="Adobe Arabic" panose="02040503050201020203" pitchFamily="18" charset="-78"/>
                <a:cs typeface="Adobe Arabic" panose="02040503050201020203" pitchFamily="18" charset="-78"/>
              </a:rPr>
              <a:t>		98</a:t>
            </a:r>
            <a:endParaRPr lang="en-US" spc="-1" dirty="0">
              <a:solidFill>
                <a:srgbClr val="292929"/>
              </a:solidFill>
              <a:latin typeface="Adobe Arabic" panose="02040503050201020203" pitchFamily="18" charset="-78"/>
              <a:cs typeface="Adobe Arabic" panose="02040503050201020203" pitchFamily="18" charset="-78"/>
            </a:endParaRPr>
          </a:p>
          <a:p>
            <a:pPr marL="285750" indent="-285750">
              <a:spcBef>
                <a:spcPts val="1400"/>
              </a:spcBef>
              <a:buFont typeface="Arial" panose="020B0604020202020204" pitchFamily="34" charset="0"/>
              <a:buChar char="•"/>
            </a:pPr>
            <a:r>
              <a:rPr lang="en-US" spc="-1" dirty="0">
                <a:solidFill>
                  <a:srgbClr val="292929"/>
                </a:solidFill>
                <a:latin typeface="Adobe Arabic" panose="02040503050201020203" pitchFamily="18" charset="-78"/>
                <a:cs typeface="Adobe Arabic" panose="02040503050201020203" pitchFamily="18" charset="-78"/>
              </a:rPr>
              <a:t>Success 	</a:t>
            </a:r>
            <a:r>
              <a:rPr lang="en-US" spc="-1" dirty="0" smtClean="0">
                <a:solidFill>
                  <a:srgbClr val="292929"/>
                </a:solidFill>
                <a:latin typeface="Adobe Arabic" panose="02040503050201020203" pitchFamily="18" charset="-78"/>
                <a:cs typeface="Adobe Arabic" panose="02040503050201020203" pitchFamily="18" charset="-78"/>
              </a:rPr>
              <a:t>		1</a:t>
            </a:r>
            <a:endParaRPr lang="en-US" spc="-1" dirty="0">
              <a:solidFill>
                <a:srgbClr val="292929"/>
              </a:solidFill>
              <a:latin typeface="Adobe Arabic" panose="02040503050201020203" pitchFamily="18" charset="-78"/>
              <a:cs typeface="Adobe Arabic" panose="02040503050201020203" pitchFamily="18" charset="-78"/>
            </a:endParaRPr>
          </a:p>
          <a:p>
            <a:pPr marL="285750" indent="-285750">
              <a:spcBef>
                <a:spcPts val="1400"/>
              </a:spcBef>
              <a:buFont typeface="Arial" panose="020B0604020202020204" pitchFamily="34" charset="0"/>
              <a:buChar char="•"/>
            </a:pPr>
            <a:r>
              <a:rPr lang="en-US" spc="-1" dirty="0">
                <a:solidFill>
                  <a:srgbClr val="292929"/>
                </a:solidFill>
                <a:latin typeface="Adobe Arabic" panose="02040503050201020203" pitchFamily="18" charset="-78"/>
                <a:cs typeface="Adobe Arabic" panose="02040503050201020203" pitchFamily="18" charset="-78"/>
              </a:rPr>
              <a:t>Success (payload status unclear) 	</a:t>
            </a:r>
            <a:r>
              <a:rPr lang="en-US" spc="-1" dirty="0" smtClean="0">
                <a:solidFill>
                  <a:srgbClr val="292929"/>
                </a:solidFill>
                <a:latin typeface="Adobe Arabic" panose="02040503050201020203" pitchFamily="18" charset="-78"/>
                <a:cs typeface="Adobe Arabic" panose="02040503050201020203" pitchFamily="18" charset="-78"/>
              </a:rPr>
              <a:t>1</a:t>
            </a:r>
          </a:p>
          <a:p>
            <a:pPr>
              <a:spcBef>
                <a:spcPts val="1400"/>
              </a:spcBef>
            </a:pPr>
            <a:r>
              <a:rPr lang="en-US" sz="2200" b="1" spc="-1" dirty="0" smtClean="0">
                <a:solidFill>
                  <a:srgbClr val="292929"/>
                </a:solidFill>
                <a:latin typeface="Adobe Arabic" panose="02040503050201020203" pitchFamily="18" charset="-78"/>
                <a:cs typeface="Adobe Arabic" panose="02040503050201020203" pitchFamily="18" charset="-78"/>
              </a:rPr>
              <a:t>Updated table with the following query to amend error:</a:t>
            </a:r>
          </a:p>
          <a:p>
            <a:pPr marL="285750" indent="-285750">
              <a:spcBef>
                <a:spcPts val="1400"/>
              </a:spcBef>
              <a:buFont typeface="Arial" panose="020B0604020202020204" pitchFamily="34" charset="0"/>
              <a:buChar char="•"/>
            </a:pPr>
            <a:r>
              <a:rPr lang="en-US" spc="-1" dirty="0">
                <a:solidFill>
                  <a:srgbClr val="292929"/>
                </a:solidFill>
                <a:latin typeface="Adobe Arabic" panose="02040503050201020203" pitchFamily="18" charset="-78"/>
                <a:cs typeface="Adobe Arabic" panose="02040503050201020203" pitchFamily="18" charset="-78"/>
              </a:rPr>
              <a:t>%%</a:t>
            </a:r>
            <a:r>
              <a:rPr lang="en-US" spc="-1" dirty="0" smtClean="0">
                <a:solidFill>
                  <a:srgbClr val="292929"/>
                </a:solidFill>
                <a:latin typeface="Adobe Arabic" panose="02040503050201020203" pitchFamily="18" charset="-78"/>
                <a:cs typeface="Adobe Arabic" panose="02040503050201020203" pitchFamily="18" charset="-78"/>
              </a:rPr>
              <a:t>sql UPDATE SPACEXTABLE SET </a:t>
            </a:r>
            <a:r>
              <a:rPr lang="en-US" spc="-1" dirty="0">
                <a:solidFill>
                  <a:srgbClr val="292929"/>
                </a:solidFill>
                <a:latin typeface="Adobe Arabic" panose="02040503050201020203" pitchFamily="18" charset="-78"/>
                <a:cs typeface="Adobe Arabic" panose="02040503050201020203" pitchFamily="18" charset="-78"/>
              </a:rPr>
              <a:t>Mission_Outcome = </a:t>
            </a:r>
            <a:r>
              <a:rPr lang="en-US" spc="-1" dirty="0" smtClean="0">
                <a:solidFill>
                  <a:srgbClr val="292929"/>
                </a:solidFill>
                <a:latin typeface="Adobe Arabic" panose="02040503050201020203" pitchFamily="18" charset="-78"/>
                <a:cs typeface="Adobe Arabic" panose="02040503050201020203" pitchFamily="18" charset="-78"/>
              </a:rPr>
              <a:t>'Success‘ WHERE </a:t>
            </a:r>
            <a:r>
              <a:rPr lang="en-US" spc="-1" dirty="0">
                <a:solidFill>
                  <a:srgbClr val="292929"/>
                </a:solidFill>
                <a:latin typeface="Adobe Arabic" panose="02040503050201020203" pitchFamily="18" charset="-78"/>
                <a:cs typeface="Adobe Arabic" panose="02040503050201020203" pitchFamily="18" charset="-78"/>
              </a:rPr>
              <a:t>Mission_Outcome == 'Success '</a:t>
            </a:r>
          </a:p>
          <a:p>
            <a:pPr lvl="0">
              <a:spcBef>
                <a:spcPts val="1400"/>
              </a:spcBef>
            </a:pPr>
            <a:endParaRPr lang="en-US" sz="2200" b="1" spc="-1" dirty="0">
              <a:solidFill>
                <a:srgbClr val="292929"/>
              </a:solidFill>
              <a:latin typeface="Adobe Arabic" panose="02040503050201020203" pitchFamily="18" charset="-78"/>
              <a:cs typeface="Adobe Arabic" panose="02040503050201020203" pitchFamily="18" charset="-78"/>
            </a:endParaRPr>
          </a:p>
        </p:txBody>
      </p:sp>
      <p:sp>
        <p:nvSpPr>
          <p:cNvPr id="252"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92500" lnSpcReduction="10000"/>
          </a:bodyPr>
          <a:lstStyle/>
          <a:p>
            <a:pPr>
              <a:lnSpc>
                <a:spcPct val="90000"/>
              </a:lnSpc>
            </a:pPr>
            <a:r>
              <a:rPr lang="en-US" sz="4000" b="0" strike="noStrike" spc="-1">
                <a:solidFill>
                  <a:srgbClr val="0B49CB"/>
                </a:solidFill>
                <a:latin typeface="Adobe Arabic" panose="02040503050201020203" pitchFamily="18" charset="-78"/>
                <a:ea typeface="IBM Plex Mono SemiBold"/>
                <a:cs typeface="Adobe Arabic" panose="02040503050201020203" pitchFamily="18" charset="-78"/>
              </a:rPr>
              <a:t>Total Number of Successful and Failure Mission Outcomes</a:t>
            </a:r>
            <a:endParaRPr lang="en-US" sz="4000" b="0" strike="noStrike" spc="-1">
              <a:latin typeface="Adobe Arabic" panose="02040503050201020203" pitchFamily="18" charset="-78"/>
              <a:cs typeface="Adobe Arabic" panose="02040503050201020203" pitchFamily="18" charset="-7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53"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F16D68A0-66E9-47BE-BE37-94618732FD2E}" type="slidenum">
              <a:rPr lang="en-US" sz="1600" b="0" strike="noStrike" spc="-1">
                <a:solidFill>
                  <a:srgbClr val="1C7DDB"/>
                </a:solidFill>
                <a:latin typeface="Adobe Arabic" panose="02040503050201020203" pitchFamily="18" charset="-78"/>
                <a:cs typeface="Adobe Arabic" panose="02040503050201020203" pitchFamily="18" charset="-78"/>
              </a:rPr>
              <a:t>31</a:t>
            </a:fld>
            <a:endParaRPr lang="en-US" sz="1600" b="0" strike="noStrike" spc="-1">
              <a:latin typeface="Adobe Arabic" panose="02040503050201020203" pitchFamily="18" charset="-78"/>
              <a:cs typeface="Adobe Arabic" panose="02040503050201020203" pitchFamily="18" charset="-78"/>
            </a:endParaRPr>
          </a:p>
        </p:txBody>
      </p:sp>
      <p:sp>
        <p:nvSpPr>
          <p:cNvPr id="254" name="TextShape 2"/>
          <p:cNvSpPr txBox="1"/>
          <p:nvPr/>
        </p:nvSpPr>
        <p:spPr>
          <a:xfrm>
            <a:off x="770040" y="1825560"/>
            <a:ext cx="10440152" cy="4200120"/>
          </a:xfrm>
          <a:prstGeom prst="rect">
            <a:avLst/>
          </a:prstGeom>
          <a:noFill/>
          <a:ln>
            <a:noFill/>
          </a:ln>
        </p:spPr>
        <p:txBody>
          <a:bodyPr lIns="90000" tIns="45000" rIns="90000" bIns="45000">
            <a:normAutofit/>
          </a:bodyPr>
          <a:lstStyle/>
          <a:p>
            <a:pPr>
              <a:lnSpc>
                <a:spcPct val="100000"/>
              </a:lnSpc>
              <a:spcBef>
                <a:spcPts val="1400"/>
              </a:spcBef>
            </a:pPr>
            <a:r>
              <a:rPr lang="en-US" sz="2200" b="1" strike="noStrike" spc="-1" dirty="0" smtClean="0">
                <a:solidFill>
                  <a:srgbClr val="292929"/>
                </a:solidFill>
                <a:latin typeface="Adobe Arabic" panose="02040503050201020203" pitchFamily="18" charset="-78"/>
                <a:cs typeface="Adobe Arabic" panose="02040503050201020203" pitchFamily="18" charset="-78"/>
              </a:rPr>
              <a:t>Names of boosters </a:t>
            </a:r>
            <a:r>
              <a:rPr lang="en-US" sz="2200" b="1" strike="noStrike" spc="-1" dirty="0">
                <a:solidFill>
                  <a:srgbClr val="292929"/>
                </a:solidFill>
                <a:latin typeface="Adobe Arabic" panose="02040503050201020203" pitchFamily="18" charset="-78"/>
                <a:cs typeface="Adobe Arabic" panose="02040503050201020203" pitchFamily="18" charset="-78"/>
              </a:rPr>
              <a:t>which have carried the maximum payload </a:t>
            </a:r>
            <a:r>
              <a:rPr lang="en-US" sz="2200" b="1" strike="noStrike" spc="-1" dirty="0" smtClean="0">
                <a:solidFill>
                  <a:srgbClr val="292929"/>
                </a:solidFill>
                <a:latin typeface="Adobe Arabic" panose="02040503050201020203" pitchFamily="18" charset="-78"/>
                <a:cs typeface="Adobe Arabic" panose="02040503050201020203" pitchFamily="18" charset="-78"/>
              </a:rPr>
              <a:t>mass:</a:t>
            </a:r>
          </a:p>
          <a:p>
            <a:pPr algn="ctr">
              <a:lnSpc>
                <a:spcPct val="100000"/>
              </a:lnSpc>
              <a:spcBef>
                <a:spcPts val="1400"/>
              </a:spcBef>
            </a:pPr>
            <a:r>
              <a:rPr lang="en-US" sz="1600" b="1" spc="-1" dirty="0">
                <a:solidFill>
                  <a:srgbClr val="292929"/>
                </a:solidFill>
                <a:latin typeface="Adobe Arabic" panose="02040503050201020203" pitchFamily="18" charset="-78"/>
                <a:cs typeface="Adobe Arabic" panose="02040503050201020203" pitchFamily="18" charset="-78"/>
              </a:rPr>
              <a:t>Booster_Version</a:t>
            </a:r>
          </a:p>
          <a:p>
            <a:pPr>
              <a:lnSpc>
                <a:spcPct val="100000"/>
              </a:lnSpc>
              <a:spcBef>
                <a:spcPts val="1400"/>
              </a:spcBef>
            </a:pPr>
            <a:r>
              <a:rPr lang="en-US" sz="1600" spc="-1" dirty="0">
                <a:solidFill>
                  <a:srgbClr val="292929"/>
                </a:solidFill>
                <a:latin typeface="Adobe Arabic" panose="02040503050201020203" pitchFamily="18" charset="-78"/>
                <a:cs typeface="Adobe Arabic" panose="02040503050201020203" pitchFamily="18" charset="-78"/>
              </a:rPr>
              <a:t>F9 B5 </a:t>
            </a:r>
            <a:r>
              <a:rPr lang="en-US" sz="1600" spc="-1" dirty="0" smtClean="0">
                <a:solidFill>
                  <a:srgbClr val="292929"/>
                </a:solidFill>
                <a:latin typeface="Adobe Arabic" panose="02040503050201020203" pitchFamily="18" charset="-78"/>
                <a:cs typeface="Adobe Arabic" panose="02040503050201020203" pitchFamily="18" charset="-78"/>
              </a:rPr>
              <a:t>B1048.4					F9 </a:t>
            </a:r>
            <a:r>
              <a:rPr lang="en-US" sz="1600" spc="-1" dirty="0">
                <a:solidFill>
                  <a:srgbClr val="292929"/>
                </a:solidFill>
                <a:latin typeface="Adobe Arabic" panose="02040503050201020203" pitchFamily="18" charset="-78"/>
                <a:cs typeface="Adobe Arabic" panose="02040503050201020203" pitchFamily="18" charset="-78"/>
              </a:rPr>
              <a:t>B5 </a:t>
            </a:r>
            <a:r>
              <a:rPr lang="en-US" sz="1600" spc="-1" dirty="0" smtClean="0">
                <a:solidFill>
                  <a:srgbClr val="292929"/>
                </a:solidFill>
                <a:latin typeface="Adobe Arabic" panose="02040503050201020203" pitchFamily="18" charset="-78"/>
                <a:cs typeface="Adobe Arabic" panose="02040503050201020203" pitchFamily="18" charset="-78"/>
              </a:rPr>
              <a:t>B1049.4					F9 </a:t>
            </a:r>
            <a:r>
              <a:rPr lang="en-US" sz="1600" spc="-1" dirty="0">
                <a:solidFill>
                  <a:srgbClr val="292929"/>
                </a:solidFill>
                <a:latin typeface="Adobe Arabic" panose="02040503050201020203" pitchFamily="18" charset="-78"/>
                <a:cs typeface="Adobe Arabic" panose="02040503050201020203" pitchFamily="18" charset="-78"/>
              </a:rPr>
              <a:t>B5 B1051.3</a:t>
            </a:r>
          </a:p>
          <a:p>
            <a:pPr>
              <a:lnSpc>
                <a:spcPct val="100000"/>
              </a:lnSpc>
              <a:spcBef>
                <a:spcPts val="1400"/>
              </a:spcBef>
            </a:pPr>
            <a:r>
              <a:rPr lang="en-US" sz="1600" spc="-1" dirty="0">
                <a:solidFill>
                  <a:srgbClr val="292929"/>
                </a:solidFill>
                <a:latin typeface="Adobe Arabic" panose="02040503050201020203" pitchFamily="18" charset="-78"/>
                <a:cs typeface="Adobe Arabic" panose="02040503050201020203" pitchFamily="18" charset="-78"/>
              </a:rPr>
              <a:t>F9 B5 </a:t>
            </a:r>
            <a:r>
              <a:rPr lang="en-US" sz="1600" spc="-1" dirty="0" smtClean="0">
                <a:solidFill>
                  <a:srgbClr val="292929"/>
                </a:solidFill>
                <a:latin typeface="Adobe Arabic" panose="02040503050201020203" pitchFamily="18" charset="-78"/>
                <a:cs typeface="Adobe Arabic" panose="02040503050201020203" pitchFamily="18" charset="-78"/>
              </a:rPr>
              <a:t>B1056.4					F9 </a:t>
            </a:r>
            <a:r>
              <a:rPr lang="en-US" sz="1600" spc="-1" dirty="0">
                <a:solidFill>
                  <a:srgbClr val="292929"/>
                </a:solidFill>
                <a:latin typeface="Adobe Arabic" panose="02040503050201020203" pitchFamily="18" charset="-78"/>
                <a:cs typeface="Adobe Arabic" panose="02040503050201020203" pitchFamily="18" charset="-78"/>
              </a:rPr>
              <a:t>B5 </a:t>
            </a:r>
            <a:r>
              <a:rPr lang="en-US" sz="1600" spc="-1" dirty="0" smtClean="0">
                <a:solidFill>
                  <a:srgbClr val="292929"/>
                </a:solidFill>
                <a:latin typeface="Adobe Arabic" panose="02040503050201020203" pitchFamily="18" charset="-78"/>
                <a:cs typeface="Adobe Arabic" panose="02040503050201020203" pitchFamily="18" charset="-78"/>
              </a:rPr>
              <a:t>B1048.5					F9 </a:t>
            </a:r>
            <a:r>
              <a:rPr lang="en-US" sz="1600" spc="-1" dirty="0">
                <a:solidFill>
                  <a:srgbClr val="292929"/>
                </a:solidFill>
                <a:latin typeface="Adobe Arabic" panose="02040503050201020203" pitchFamily="18" charset="-78"/>
                <a:cs typeface="Adobe Arabic" panose="02040503050201020203" pitchFamily="18" charset="-78"/>
              </a:rPr>
              <a:t>B5 </a:t>
            </a:r>
            <a:r>
              <a:rPr lang="en-US" sz="1600" spc="-1" dirty="0" smtClean="0">
                <a:solidFill>
                  <a:srgbClr val="292929"/>
                </a:solidFill>
                <a:latin typeface="Adobe Arabic" panose="02040503050201020203" pitchFamily="18" charset="-78"/>
                <a:cs typeface="Adobe Arabic" panose="02040503050201020203" pitchFamily="18" charset="-78"/>
              </a:rPr>
              <a:t>B1051.4</a:t>
            </a:r>
          </a:p>
          <a:p>
            <a:pPr>
              <a:lnSpc>
                <a:spcPct val="100000"/>
              </a:lnSpc>
              <a:spcBef>
                <a:spcPts val="1400"/>
              </a:spcBef>
            </a:pPr>
            <a:r>
              <a:rPr lang="en-US" sz="1600" spc="-1" dirty="0" smtClean="0">
                <a:solidFill>
                  <a:srgbClr val="292929"/>
                </a:solidFill>
                <a:latin typeface="Adobe Arabic" panose="02040503050201020203" pitchFamily="18" charset="-78"/>
                <a:cs typeface="Adobe Arabic" panose="02040503050201020203" pitchFamily="18" charset="-78"/>
              </a:rPr>
              <a:t>F9 </a:t>
            </a:r>
            <a:r>
              <a:rPr lang="en-US" sz="1600" spc="-1" dirty="0">
                <a:solidFill>
                  <a:srgbClr val="292929"/>
                </a:solidFill>
                <a:latin typeface="Adobe Arabic" panose="02040503050201020203" pitchFamily="18" charset="-78"/>
                <a:cs typeface="Adobe Arabic" panose="02040503050201020203" pitchFamily="18" charset="-78"/>
              </a:rPr>
              <a:t>B5 </a:t>
            </a:r>
            <a:r>
              <a:rPr lang="en-US" sz="1600" spc="-1" dirty="0" smtClean="0">
                <a:solidFill>
                  <a:srgbClr val="292929"/>
                </a:solidFill>
                <a:latin typeface="Adobe Arabic" panose="02040503050201020203" pitchFamily="18" charset="-78"/>
                <a:cs typeface="Adobe Arabic" panose="02040503050201020203" pitchFamily="18" charset="-78"/>
              </a:rPr>
              <a:t>B1049.5					F9 </a:t>
            </a:r>
            <a:r>
              <a:rPr lang="en-US" sz="1600" spc="-1" dirty="0">
                <a:solidFill>
                  <a:srgbClr val="292929"/>
                </a:solidFill>
                <a:latin typeface="Adobe Arabic" panose="02040503050201020203" pitchFamily="18" charset="-78"/>
                <a:cs typeface="Adobe Arabic" panose="02040503050201020203" pitchFamily="18" charset="-78"/>
              </a:rPr>
              <a:t>B5 </a:t>
            </a:r>
            <a:r>
              <a:rPr lang="en-US" sz="1600" spc="-1" dirty="0" smtClean="0">
                <a:solidFill>
                  <a:srgbClr val="292929"/>
                </a:solidFill>
                <a:latin typeface="Adobe Arabic" panose="02040503050201020203" pitchFamily="18" charset="-78"/>
                <a:cs typeface="Adobe Arabic" panose="02040503050201020203" pitchFamily="18" charset="-78"/>
              </a:rPr>
              <a:t>B1060.2					F9 </a:t>
            </a:r>
            <a:r>
              <a:rPr lang="en-US" sz="1600" spc="-1" dirty="0">
                <a:solidFill>
                  <a:srgbClr val="292929"/>
                </a:solidFill>
                <a:latin typeface="Adobe Arabic" panose="02040503050201020203" pitchFamily="18" charset="-78"/>
                <a:cs typeface="Adobe Arabic" panose="02040503050201020203" pitchFamily="18" charset="-78"/>
              </a:rPr>
              <a:t>B5 B1058.3</a:t>
            </a:r>
          </a:p>
          <a:p>
            <a:pPr>
              <a:lnSpc>
                <a:spcPct val="100000"/>
              </a:lnSpc>
              <a:spcBef>
                <a:spcPts val="1400"/>
              </a:spcBef>
            </a:pPr>
            <a:r>
              <a:rPr lang="en-US" sz="1600" spc="-1" dirty="0">
                <a:solidFill>
                  <a:srgbClr val="292929"/>
                </a:solidFill>
                <a:latin typeface="Adobe Arabic" panose="02040503050201020203" pitchFamily="18" charset="-78"/>
                <a:cs typeface="Adobe Arabic" panose="02040503050201020203" pitchFamily="18" charset="-78"/>
              </a:rPr>
              <a:t>F9 B5 </a:t>
            </a:r>
            <a:r>
              <a:rPr lang="en-US" sz="1600" spc="-1" dirty="0" smtClean="0">
                <a:solidFill>
                  <a:srgbClr val="292929"/>
                </a:solidFill>
                <a:latin typeface="Adobe Arabic" panose="02040503050201020203" pitchFamily="18" charset="-78"/>
                <a:cs typeface="Adobe Arabic" panose="02040503050201020203" pitchFamily="18" charset="-78"/>
              </a:rPr>
              <a:t>B1051.6					F9 </a:t>
            </a:r>
            <a:r>
              <a:rPr lang="en-US" sz="1600" spc="-1" dirty="0">
                <a:solidFill>
                  <a:srgbClr val="292929"/>
                </a:solidFill>
                <a:latin typeface="Adobe Arabic" panose="02040503050201020203" pitchFamily="18" charset="-78"/>
                <a:cs typeface="Adobe Arabic" panose="02040503050201020203" pitchFamily="18" charset="-78"/>
              </a:rPr>
              <a:t>B5 </a:t>
            </a:r>
            <a:r>
              <a:rPr lang="en-US" sz="1600" spc="-1" dirty="0" smtClean="0">
                <a:solidFill>
                  <a:srgbClr val="292929"/>
                </a:solidFill>
                <a:latin typeface="Adobe Arabic" panose="02040503050201020203" pitchFamily="18" charset="-78"/>
                <a:cs typeface="Adobe Arabic" panose="02040503050201020203" pitchFamily="18" charset="-78"/>
              </a:rPr>
              <a:t>B1060.3					F9 </a:t>
            </a:r>
            <a:r>
              <a:rPr lang="en-US" sz="1600" spc="-1" dirty="0">
                <a:solidFill>
                  <a:srgbClr val="292929"/>
                </a:solidFill>
                <a:latin typeface="Adobe Arabic" panose="02040503050201020203" pitchFamily="18" charset="-78"/>
                <a:cs typeface="Adobe Arabic" panose="02040503050201020203" pitchFamily="18" charset="-78"/>
              </a:rPr>
              <a:t>B5 B1049.7</a:t>
            </a:r>
            <a:endParaRPr lang="en-US" sz="1600" b="0" strike="noStrike" spc="-1" dirty="0" smtClean="0">
              <a:solidFill>
                <a:srgbClr val="292929"/>
              </a:solidFill>
              <a:latin typeface="Adobe Arabic" panose="02040503050201020203" pitchFamily="18" charset="-78"/>
              <a:cs typeface="Adobe Arabic" panose="02040503050201020203" pitchFamily="18" charset="-78"/>
            </a:endParaRPr>
          </a:p>
          <a:p>
            <a:pPr>
              <a:lnSpc>
                <a:spcPct val="100000"/>
              </a:lnSpc>
              <a:spcBef>
                <a:spcPts val="1400"/>
              </a:spcBef>
            </a:pPr>
            <a:endParaRPr lang="en-US" sz="1600" spc="-1" dirty="0">
              <a:solidFill>
                <a:srgbClr val="292929"/>
              </a:solidFill>
              <a:latin typeface="Adobe Arabic" panose="02040503050201020203" pitchFamily="18" charset="-78"/>
              <a:cs typeface="Adobe Arabic" panose="02040503050201020203" pitchFamily="18" charset="-78"/>
            </a:endParaRPr>
          </a:p>
          <a:p>
            <a:pPr lvl="0">
              <a:spcBef>
                <a:spcPts val="1400"/>
              </a:spcBef>
            </a:pPr>
            <a:r>
              <a:rPr lang="en-US" sz="2200" b="1" spc="-1" dirty="0">
                <a:solidFill>
                  <a:srgbClr val="292929"/>
                </a:solidFill>
                <a:latin typeface="Adobe Arabic" panose="02040503050201020203" pitchFamily="18" charset="-78"/>
                <a:cs typeface="Adobe Arabic" panose="02040503050201020203" pitchFamily="18" charset="-78"/>
              </a:rPr>
              <a:t>Queried the SQL-Lite database with the following command:</a:t>
            </a:r>
          </a:p>
          <a:p>
            <a:pPr marL="285750" indent="-285750">
              <a:lnSpc>
                <a:spcPct val="100000"/>
              </a:lnSpc>
              <a:spcBef>
                <a:spcPts val="1400"/>
              </a:spcBef>
              <a:buFont typeface="Arial" panose="020B0604020202020204" pitchFamily="34" charset="0"/>
              <a:buChar char="•"/>
            </a:pPr>
            <a:r>
              <a:rPr lang="en-US" spc="-1" dirty="0">
                <a:solidFill>
                  <a:srgbClr val="292929"/>
                </a:solidFill>
                <a:latin typeface="Adobe Arabic" panose="02040503050201020203" pitchFamily="18" charset="-78"/>
                <a:cs typeface="Adobe Arabic" panose="02040503050201020203" pitchFamily="18" charset="-78"/>
              </a:rPr>
              <a:t>%%</a:t>
            </a:r>
            <a:r>
              <a:rPr lang="en-US" spc="-1" dirty="0" smtClean="0">
                <a:solidFill>
                  <a:srgbClr val="292929"/>
                </a:solidFill>
                <a:latin typeface="Adobe Arabic" panose="02040503050201020203" pitchFamily="18" charset="-78"/>
                <a:cs typeface="Adobe Arabic" panose="02040503050201020203" pitchFamily="18" charset="-78"/>
              </a:rPr>
              <a:t>sql SELECT Booster_Version FROM SPACEXTABLE WHERE </a:t>
            </a:r>
            <a:r>
              <a:rPr lang="en-US" spc="-1" dirty="0">
                <a:solidFill>
                  <a:srgbClr val="292929"/>
                </a:solidFill>
                <a:latin typeface="Adobe Arabic" panose="02040503050201020203" pitchFamily="18" charset="-78"/>
                <a:cs typeface="Adobe Arabic" panose="02040503050201020203" pitchFamily="18" charset="-78"/>
              </a:rPr>
              <a:t>PAYLOAD_MASS__KG_ IN (SELECT MAX(PAYLOAD_MASS__KG_)                          FROM SPACEXTABLE)</a:t>
            </a:r>
            <a:endParaRPr lang="en-US" b="0" strike="noStrike" spc="-1" dirty="0" smtClean="0">
              <a:solidFill>
                <a:srgbClr val="292929"/>
              </a:solidFill>
              <a:latin typeface="Adobe Arabic" panose="02040503050201020203" pitchFamily="18" charset="-78"/>
              <a:cs typeface="Adobe Arabic" panose="02040503050201020203" pitchFamily="18" charset="-78"/>
            </a:endParaRPr>
          </a:p>
        </p:txBody>
      </p:sp>
      <p:sp>
        <p:nvSpPr>
          <p:cNvPr id="255"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a:solidFill>
                  <a:srgbClr val="0B49CB"/>
                </a:solidFill>
                <a:latin typeface="Adobe Arabic" panose="02040503050201020203" pitchFamily="18" charset="-78"/>
                <a:ea typeface="IBM Plex Mono SemiBold"/>
                <a:cs typeface="Adobe Arabic" panose="02040503050201020203" pitchFamily="18" charset="-78"/>
              </a:rPr>
              <a:t>Boosters Carried Maximum Payload</a:t>
            </a:r>
            <a:endParaRPr lang="en-US" sz="4000" b="0" strike="noStrike" spc="-1">
              <a:latin typeface="Adobe Arabic" panose="02040503050201020203" pitchFamily="18" charset="-78"/>
              <a:cs typeface="Adobe Arabic" panose="02040503050201020203" pitchFamily="18" charset="-7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56" name="TextShape 1"/>
          <p:cNvSpPr txBox="1"/>
          <p:nvPr/>
        </p:nvSpPr>
        <p:spPr>
          <a:xfrm>
            <a:off x="8714880" y="6025680"/>
            <a:ext cx="2742840" cy="386401"/>
          </a:xfrm>
          <a:prstGeom prst="rect">
            <a:avLst/>
          </a:prstGeom>
          <a:noFill/>
          <a:ln>
            <a:noFill/>
          </a:ln>
        </p:spPr>
        <p:txBody>
          <a:bodyPr anchor="ctr">
            <a:noAutofit/>
          </a:bodyPr>
          <a:lstStyle/>
          <a:p>
            <a:pPr algn="r">
              <a:lnSpc>
                <a:spcPct val="100000"/>
              </a:lnSpc>
            </a:pPr>
            <a:fld id="{4526A8CF-840D-41AF-8980-58EE2A31B991}" type="slidenum">
              <a:rPr lang="en-US" sz="1600" b="0" strike="noStrike" spc="-1">
                <a:solidFill>
                  <a:srgbClr val="1C7DDB"/>
                </a:solidFill>
                <a:latin typeface="Adobe Arabic" panose="02040503050201020203" pitchFamily="18" charset="-78"/>
                <a:cs typeface="Adobe Arabic" panose="02040503050201020203" pitchFamily="18" charset="-78"/>
              </a:rPr>
              <a:t>32</a:t>
            </a:fld>
            <a:endParaRPr lang="en-US" sz="1600" b="0" strike="noStrike" spc="-1">
              <a:latin typeface="Adobe Arabic" panose="02040503050201020203" pitchFamily="18" charset="-78"/>
              <a:cs typeface="Adobe Arabic" panose="02040503050201020203" pitchFamily="18" charset="-78"/>
            </a:endParaRPr>
          </a:p>
        </p:txBody>
      </p:sp>
      <p:sp>
        <p:nvSpPr>
          <p:cNvPr id="257" name="TextShape 2"/>
          <p:cNvSpPr txBox="1"/>
          <p:nvPr/>
        </p:nvSpPr>
        <p:spPr>
          <a:xfrm>
            <a:off x="770040" y="1825560"/>
            <a:ext cx="10515240" cy="4188378"/>
          </a:xfrm>
          <a:prstGeom prst="rect">
            <a:avLst/>
          </a:prstGeom>
          <a:noFill/>
          <a:ln>
            <a:noFill/>
          </a:ln>
        </p:spPr>
        <p:txBody>
          <a:bodyPr>
            <a:normAutofit/>
          </a:bodyPr>
          <a:lstStyle/>
          <a:p>
            <a:pPr>
              <a:lnSpc>
                <a:spcPct val="100000"/>
              </a:lnSpc>
              <a:spcBef>
                <a:spcPts val="1400"/>
              </a:spcBef>
            </a:pPr>
            <a:r>
              <a:rPr lang="en-US" sz="2200" b="1" strike="noStrike" spc="-1" dirty="0">
                <a:solidFill>
                  <a:srgbClr val="292929"/>
                </a:solidFill>
                <a:latin typeface="Adobe Arabic" panose="02040503050201020203" pitchFamily="18" charset="-78"/>
                <a:cs typeface="Adobe Arabic" panose="02040503050201020203" pitchFamily="18" charset="-78"/>
              </a:rPr>
              <a:t>List </a:t>
            </a:r>
            <a:r>
              <a:rPr lang="en-US" sz="2200" b="1" strike="noStrike" spc="-1" dirty="0" smtClean="0">
                <a:solidFill>
                  <a:srgbClr val="292929"/>
                </a:solidFill>
                <a:latin typeface="Adobe Arabic" panose="02040503050201020203" pitchFamily="18" charset="-78"/>
                <a:cs typeface="Adobe Arabic" panose="02040503050201020203" pitchFamily="18" charset="-78"/>
              </a:rPr>
              <a:t>of </a:t>
            </a:r>
            <a:r>
              <a:rPr lang="en-US" sz="2200" b="1" spc="-1" dirty="0" smtClean="0">
                <a:solidFill>
                  <a:srgbClr val="292929"/>
                </a:solidFill>
                <a:latin typeface="Adobe Arabic" panose="02040503050201020203" pitchFamily="18" charset="-78"/>
                <a:cs typeface="Adobe Arabic" panose="02040503050201020203" pitchFamily="18" charset="-78"/>
              </a:rPr>
              <a:t>months</a:t>
            </a:r>
            <a:r>
              <a:rPr lang="en-US" sz="2200" b="1" spc="-1" dirty="0">
                <a:solidFill>
                  <a:srgbClr val="292929"/>
                </a:solidFill>
                <a:latin typeface="Adobe Arabic" panose="02040503050201020203" pitchFamily="18" charset="-78"/>
                <a:cs typeface="Adobe Arabic" panose="02040503050201020203" pitchFamily="18" charset="-78"/>
              </a:rPr>
              <a:t>, booster versions, and sites of launches with a failure to land on a drone ship in </a:t>
            </a:r>
            <a:r>
              <a:rPr lang="en-US" sz="2200" b="1" spc="-1" dirty="0" smtClean="0">
                <a:solidFill>
                  <a:srgbClr val="292929"/>
                </a:solidFill>
                <a:latin typeface="Adobe Arabic" panose="02040503050201020203" pitchFamily="18" charset="-78"/>
                <a:cs typeface="Adobe Arabic" panose="02040503050201020203" pitchFamily="18" charset="-78"/>
              </a:rPr>
              <a:t>2015:</a:t>
            </a:r>
          </a:p>
          <a:p>
            <a:pPr>
              <a:lnSpc>
                <a:spcPct val="100000"/>
              </a:lnSpc>
              <a:spcBef>
                <a:spcPts val="1400"/>
              </a:spcBef>
            </a:pPr>
            <a:r>
              <a:rPr lang="en-US" b="1" spc="-1" dirty="0" smtClean="0">
                <a:solidFill>
                  <a:srgbClr val="292929"/>
                </a:solidFill>
                <a:latin typeface="Adobe Arabic" panose="02040503050201020203" pitchFamily="18" charset="-78"/>
                <a:cs typeface="Adobe Arabic" panose="02040503050201020203" pitchFamily="18" charset="-78"/>
              </a:rPr>
              <a:t>	Month_Name </a:t>
            </a:r>
            <a:r>
              <a:rPr lang="en-US" b="1" spc="-1" dirty="0">
                <a:solidFill>
                  <a:srgbClr val="292929"/>
                </a:solidFill>
                <a:latin typeface="Adobe Arabic" panose="02040503050201020203" pitchFamily="18" charset="-78"/>
                <a:cs typeface="Adobe Arabic" panose="02040503050201020203" pitchFamily="18" charset="-78"/>
              </a:rPr>
              <a:t>	Landing_Outcome 	Booster_Version 	Launch_Site</a:t>
            </a:r>
          </a:p>
          <a:p>
            <a:pPr>
              <a:lnSpc>
                <a:spcPct val="100000"/>
              </a:lnSpc>
              <a:spcBef>
                <a:spcPts val="1400"/>
              </a:spcBef>
            </a:pPr>
            <a:r>
              <a:rPr lang="en-US" spc="-1" dirty="0" smtClean="0">
                <a:solidFill>
                  <a:srgbClr val="292929"/>
                </a:solidFill>
                <a:latin typeface="Adobe Arabic" panose="02040503050201020203" pitchFamily="18" charset="-78"/>
                <a:cs typeface="Adobe Arabic" panose="02040503050201020203" pitchFamily="18" charset="-78"/>
              </a:rPr>
              <a:t>	January </a:t>
            </a:r>
            <a:r>
              <a:rPr lang="en-US" spc="-1" dirty="0">
                <a:solidFill>
                  <a:srgbClr val="292929"/>
                </a:solidFill>
                <a:latin typeface="Adobe Arabic" panose="02040503050201020203" pitchFamily="18" charset="-78"/>
                <a:cs typeface="Adobe Arabic" panose="02040503050201020203" pitchFamily="18" charset="-78"/>
              </a:rPr>
              <a:t>	</a:t>
            </a:r>
            <a:r>
              <a:rPr lang="en-US" spc="-1" dirty="0" smtClean="0">
                <a:solidFill>
                  <a:srgbClr val="292929"/>
                </a:solidFill>
                <a:latin typeface="Adobe Arabic" panose="02040503050201020203" pitchFamily="18" charset="-78"/>
                <a:cs typeface="Adobe Arabic" panose="02040503050201020203" pitchFamily="18" charset="-78"/>
              </a:rPr>
              <a:t>	Failure </a:t>
            </a:r>
            <a:r>
              <a:rPr lang="en-US" spc="-1" dirty="0">
                <a:solidFill>
                  <a:srgbClr val="292929"/>
                </a:solidFill>
                <a:latin typeface="Adobe Arabic" panose="02040503050201020203" pitchFamily="18" charset="-78"/>
                <a:cs typeface="Adobe Arabic" panose="02040503050201020203" pitchFamily="18" charset="-78"/>
              </a:rPr>
              <a:t>(drone ship) 	F9 v1.1 B1012 	CCAFS LC-40</a:t>
            </a:r>
          </a:p>
          <a:p>
            <a:pPr>
              <a:lnSpc>
                <a:spcPct val="100000"/>
              </a:lnSpc>
              <a:spcBef>
                <a:spcPts val="1400"/>
              </a:spcBef>
            </a:pPr>
            <a:r>
              <a:rPr lang="en-US" spc="-1" dirty="0" smtClean="0">
                <a:solidFill>
                  <a:srgbClr val="292929"/>
                </a:solidFill>
                <a:latin typeface="Adobe Arabic" panose="02040503050201020203" pitchFamily="18" charset="-78"/>
                <a:cs typeface="Adobe Arabic" panose="02040503050201020203" pitchFamily="18" charset="-78"/>
              </a:rPr>
              <a:t>	April </a:t>
            </a:r>
            <a:r>
              <a:rPr lang="en-US" spc="-1" dirty="0">
                <a:solidFill>
                  <a:srgbClr val="292929"/>
                </a:solidFill>
                <a:latin typeface="Adobe Arabic" panose="02040503050201020203" pitchFamily="18" charset="-78"/>
                <a:cs typeface="Adobe Arabic" panose="02040503050201020203" pitchFamily="18" charset="-78"/>
              </a:rPr>
              <a:t>	</a:t>
            </a:r>
            <a:r>
              <a:rPr lang="en-US" spc="-1" dirty="0" smtClean="0">
                <a:solidFill>
                  <a:srgbClr val="292929"/>
                </a:solidFill>
                <a:latin typeface="Adobe Arabic" panose="02040503050201020203" pitchFamily="18" charset="-78"/>
                <a:cs typeface="Adobe Arabic" panose="02040503050201020203" pitchFamily="18" charset="-78"/>
              </a:rPr>
              <a:t>	Failure </a:t>
            </a:r>
            <a:r>
              <a:rPr lang="en-US" spc="-1" dirty="0">
                <a:solidFill>
                  <a:srgbClr val="292929"/>
                </a:solidFill>
                <a:latin typeface="Adobe Arabic" panose="02040503050201020203" pitchFamily="18" charset="-78"/>
                <a:cs typeface="Adobe Arabic" panose="02040503050201020203" pitchFamily="18" charset="-78"/>
              </a:rPr>
              <a:t>(drone ship) 	F9 v1.1 B1015 	CCAFS LC-40</a:t>
            </a:r>
          </a:p>
          <a:p>
            <a:pPr lvl="0">
              <a:spcBef>
                <a:spcPts val="1400"/>
              </a:spcBef>
            </a:pPr>
            <a:r>
              <a:rPr lang="en-US" sz="2200" b="1" spc="-1" dirty="0">
                <a:solidFill>
                  <a:srgbClr val="292929"/>
                </a:solidFill>
                <a:latin typeface="Adobe Arabic" panose="02040503050201020203" pitchFamily="18" charset="-78"/>
                <a:cs typeface="Adobe Arabic" panose="02040503050201020203" pitchFamily="18" charset="-78"/>
              </a:rPr>
              <a:t>Queried the SQL-Lite database with the following command</a:t>
            </a:r>
            <a:r>
              <a:rPr lang="en-US" sz="2200" b="1" spc="-1" dirty="0" smtClean="0">
                <a:solidFill>
                  <a:srgbClr val="292929"/>
                </a:solidFill>
                <a:latin typeface="Adobe Arabic" panose="02040503050201020203" pitchFamily="18" charset="-78"/>
                <a:cs typeface="Adobe Arabic" panose="02040503050201020203" pitchFamily="18" charset="-78"/>
              </a:rPr>
              <a:t>:</a:t>
            </a:r>
          </a:p>
          <a:p>
            <a:pPr marL="285750" lvl="0" indent="-285750">
              <a:spcBef>
                <a:spcPts val="1400"/>
              </a:spcBef>
              <a:buFont typeface="Arial" panose="020B0604020202020204" pitchFamily="34" charset="0"/>
              <a:buChar char="•"/>
            </a:pPr>
            <a:r>
              <a:rPr lang="en-US" spc="-1" dirty="0">
                <a:solidFill>
                  <a:srgbClr val="292929"/>
                </a:solidFill>
                <a:latin typeface="Adobe Arabic" panose="02040503050201020203" pitchFamily="18" charset="-78"/>
                <a:cs typeface="Adobe Arabic" panose="02040503050201020203" pitchFamily="18" charset="-78"/>
              </a:rPr>
              <a:t>%%sqlSELECT     CASE strftime('%m', Date)        WHEN '01' THEN 'January'        WHEN '02' THEN 'February'        WHEN '03' THEN 'March'        WHEN '04' THEN 'April'        WHEN '05' THEN 'May'        WHEN '06' THEN 'June'        WHEN '07' THEN 'July'        WHEN '08' THEN 'August'        WHEN '09' THEN 'September'        WHEN '10' THEN 'October'        WHEN '11' THEN 'November'        WHEN '12' THEN 'December'    END AS Month_Name,    Landing_Outcome,    Booster_Version,     </a:t>
            </a:r>
            <a:r>
              <a:rPr lang="en-US" spc="-1" dirty="0" smtClean="0">
                <a:solidFill>
                  <a:srgbClr val="292929"/>
                </a:solidFill>
                <a:latin typeface="Adobe Arabic" panose="02040503050201020203" pitchFamily="18" charset="-78"/>
                <a:cs typeface="Adobe Arabic" panose="02040503050201020203" pitchFamily="18" charset="-78"/>
              </a:rPr>
              <a:t>Launch_Site FROM SPACEXTABLE WHERE </a:t>
            </a:r>
            <a:r>
              <a:rPr lang="en-US" spc="-1" dirty="0">
                <a:solidFill>
                  <a:srgbClr val="292929"/>
                </a:solidFill>
                <a:latin typeface="Adobe Arabic" panose="02040503050201020203" pitchFamily="18" charset="-78"/>
                <a:cs typeface="Adobe Arabic" panose="02040503050201020203" pitchFamily="18" charset="-78"/>
              </a:rPr>
              <a:t>strftime('%Y', Date) = '2015' AND Landing_Outcome = 'Failure (drone ship)';</a:t>
            </a:r>
          </a:p>
        </p:txBody>
      </p:sp>
      <p:sp>
        <p:nvSpPr>
          <p:cNvPr id="258" name="CustomShape 3"/>
          <p:cNvSpPr/>
          <p:nvPr/>
        </p:nvSpPr>
        <p:spPr>
          <a:xfrm>
            <a:off x="770040" y="538560"/>
            <a:ext cx="10515240" cy="528139"/>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a:solidFill>
                  <a:srgbClr val="0B49CB"/>
                </a:solidFill>
                <a:latin typeface="Adobe Arabic" panose="02040503050201020203" pitchFamily="18" charset="-78"/>
                <a:ea typeface="IBM Plex Mono SemiBold"/>
                <a:cs typeface="Adobe Arabic" panose="02040503050201020203" pitchFamily="18" charset="-78"/>
              </a:rPr>
              <a:t>2015 Launch Records</a:t>
            </a:r>
            <a:endParaRPr lang="en-US" sz="4000" b="0" strike="noStrike" spc="-1">
              <a:latin typeface="Adobe Arabic" panose="02040503050201020203" pitchFamily="18" charset="-78"/>
              <a:cs typeface="Adobe Arabic" panose="02040503050201020203" pitchFamily="18" charset="-7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59"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341D3F78-808E-4760-A57E-4BE5C81089D1}" type="slidenum">
              <a:rPr lang="en-US" sz="1600" b="0" strike="noStrike" spc="-1">
                <a:solidFill>
                  <a:srgbClr val="1C7DDB"/>
                </a:solidFill>
                <a:latin typeface="Adobe Arabic" panose="02040503050201020203" pitchFamily="18" charset="-78"/>
                <a:cs typeface="Adobe Arabic" panose="02040503050201020203" pitchFamily="18" charset="-78"/>
              </a:rPr>
              <a:t>33</a:t>
            </a:fld>
            <a:endParaRPr lang="en-US" sz="1600" b="0" strike="noStrike" spc="-1">
              <a:latin typeface="Adobe Arabic" panose="02040503050201020203" pitchFamily="18" charset="-78"/>
              <a:cs typeface="Adobe Arabic" panose="02040503050201020203" pitchFamily="18" charset="-78"/>
            </a:endParaRPr>
          </a:p>
        </p:txBody>
      </p:sp>
      <p:sp>
        <p:nvSpPr>
          <p:cNvPr id="260" name="TextShape 2"/>
          <p:cNvSpPr txBox="1"/>
          <p:nvPr/>
        </p:nvSpPr>
        <p:spPr>
          <a:xfrm>
            <a:off x="770040" y="1424354"/>
            <a:ext cx="10422568" cy="5433646"/>
          </a:xfrm>
          <a:prstGeom prst="rect">
            <a:avLst/>
          </a:prstGeom>
          <a:noFill/>
          <a:ln>
            <a:noFill/>
          </a:ln>
        </p:spPr>
        <p:txBody>
          <a:bodyPr>
            <a:noAutofit/>
          </a:bodyPr>
          <a:lstStyle/>
          <a:p>
            <a:pPr>
              <a:lnSpc>
                <a:spcPct val="100000"/>
              </a:lnSpc>
              <a:spcBef>
                <a:spcPts val="1400"/>
              </a:spcBef>
            </a:pPr>
            <a:r>
              <a:rPr lang="en-US" sz="2200" b="1" strike="noStrike" spc="-1" dirty="0" smtClean="0">
                <a:solidFill>
                  <a:srgbClr val="292929"/>
                </a:solidFill>
                <a:latin typeface="Adobe Arabic" panose="02040503050201020203" pitchFamily="18" charset="-78"/>
                <a:cs typeface="Adobe Arabic" panose="02040503050201020203" pitchFamily="18" charset="-78"/>
              </a:rPr>
              <a:t>Count of all landing </a:t>
            </a:r>
            <a:r>
              <a:rPr lang="en-US" sz="2200" b="1" strike="noStrike" spc="-1" dirty="0">
                <a:solidFill>
                  <a:srgbClr val="292929"/>
                </a:solidFill>
                <a:latin typeface="Adobe Arabic" panose="02040503050201020203" pitchFamily="18" charset="-78"/>
                <a:cs typeface="Adobe Arabic" panose="02040503050201020203" pitchFamily="18" charset="-78"/>
              </a:rPr>
              <a:t>outcomes </a:t>
            </a:r>
            <a:r>
              <a:rPr lang="en-US" sz="2200" b="1" strike="noStrike" spc="-1" dirty="0" smtClean="0">
                <a:solidFill>
                  <a:srgbClr val="292929"/>
                </a:solidFill>
                <a:latin typeface="Adobe Arabic" panose="02040503050201020203" pitchFamily="18" charset="-78"/>
                <a:cs typeface="Adobe Arabic" panose="02040503050201020203" pitchFamily="18" charset="-78"/>
              </a:rPr>
              <a:t>between </a:t>
            </a:r>
            <a:r>
              <a:rPr lang="en-US" sz="2200" b="1" strike="noStrike" spc="-1" dirty="0">
                <a:solidFill>
                  <a:srgbClr val="292929"/>
                </a:solidFill>
                <a:latin typeface="Adobe Arabic" panose="02040503050201020203" pitchFamily="18" charset="-78"/>
                <a:cs typeface="Adobe Arabic" panose="02040503050201020203" pitchFamily="18" charset="-78"/>
              </a:rPr>
              <a:t>2010-06-04 and </a:t>
            </a:r>
            <a:r>
              <a:rPr lang="en-US" sz="2200" b="1" strike="noStrike" spc="-1" dirty="0" smtClean="0">
                <a:solidFill>
                  <a:srgbClr val="292929"/>
                </a:solidFill>
                <a:latin typeface="Adobe Arabic" panose="02040503050201020203" pitchFamily="18" charset="-78"/>
                <a:cs typeface="Adobe Arabic" panose="02040503050201020203" pitchFamily="18" charset="-78"/>
              </a:rPr>
              <a:t>2017-03-20from greatest to least:</a:t>
            </a:r>
          </a:p>
          <a:p>
            <a:pPr>
              <a:lnSpc>
                <a:spcPct val="100000"/>
              </a:lnSpc>
              <a:spcBef>
                <a:spcPts val="1400"/>
              </a:spcBef>
            </a:pPr>
            <a:r>
              <a:rPr lang="en-US" spc="-1" dirty="0">
                <a:solidFill>
                  <a:srgbClr val="292929"/>
                </a:solidFill>
                <a:latin typeface="Adobe Arabic" panose="02040503050201020203" pitchFamily="18" charset="-78"/>
                <a:cs typeface="Adobe Arabic" panose="02040503050201020203" pitchFamily="18" charset="-78"/>
              </a:rPr>
              <a:t>	</a:t>
            </a:r>
            <a:r>
              <a:rPr lang="en-US" spc="-1" dirty="0" smtClean="0">
                <a:solidFill>
                  <a:srgbClr val="292929"/>
                </a:solidFill>
                <a:latin typeface="Adobe Arabic" panose="02040503050201020203" pitchFamily="18" charset="-78"/>
                <a:cs typeface="Adobe Arabic" panose="02040503050201020203" pitchFamily="18" charset="-78"/>
              </a:rPr>
              <a:t>		</a:t>
            </a:r>
            <a:r>
              <a:rPr lang="en-US" sz="1400" b="1" spc="-1" dirty="0" smtClean="0">
                <a:solidFill>
                  <a:srgbClr val="292929"/>
                </a:solidFill>
                <a:latin typeface="Adobe Arabic" panose="02040503050201020203" pitchFamily="18" charset="-78"/>
                <a:cs typeface="Adobe Arabic" panose="02040503050201020203" pitchFamily="18" charset="-78"/>
              </a:rPr>
              <a:t>Landing_Outcome </a:t>
            </a:r>
            <a:r>
              <a:rPr lang="en-US" sz="1400" b="1" spc="-1" dirty="0">
                <a:solidFill>
                  <a:srgbClr val="292929"/>
                </a:solidFill>
                <a:latin typeface="Adobe Arabic" panose="02040503050201020203" pitchFamily="18" charset="-78"/>
                <a:cs typeface="Adobe Arabic" panose="02040503050201020203" pitchFamily="18" charset="-78"/>
              </a:rPr>
              <a:t>	</a:t>
            </a:r>
            <a:r>
              <a:rPr lang="en-US" sz="1400" b="1" spc="-1" dirty="0" smtClean="0">
                <a:solidFill>
                  <a:srgbClr val="292929"/>
                </a:solidFill>
                <a:latin typeface="Adobe Arabic" panose="02040503050201020203" pitchFamily="18" charset="-78"/>
                <a:cs typeface="Adobe Arabic" panose="02040503050201020203" pitchFamily="18" charset="-78"/>
              </a:rPr>
              <a:t>	Total</a:t>
            </a:r>
            <a:endParaRPr lang="en-US" sz="1400" b="1" spc="-1" dirty="0">
              <a:solidFill>
                <a:srgbClr val="292929"/>
              </a:solidFill>
              <a:latin typeface="Adobe Arabic" panose="02040503050201020203" pitchFamily="18" charset="-78"/>
              <a:cs typeface="Adobe Arabic" panose="02040503050201020203" pitchFamily="18" charset="-78"/>
            </a:endParaRPr>
          </a:p>
          <a:p>
            <a:pPr>
              <a:lnSpc>
                <a:spcPct val="100000"/>
              </a:lnSpc>
              <a:spcBef>
                <a:spcPts val="1400"/>
              </a:spcBef>
            </a:pPr>
            <a:r>
              <a:rPr lang="en-US" sz="1400" spc="-1" dirty="0" smtClean="0">
                <a:solidFill>
                  <a:srgbClr val="292929"/>
                </a:solidFill>
                <a:latin typeface="Adobe Arabic" panose="02040503050201020203" pitchFamily="18" charset="-78"/>
                <a:cs typeface="Adobe Arabic" panose="02040503050201020203" pitchFamily="18" charset="-78"/>
              </a:rPr>
              <a:t>			No </a:t>
            </a:r>
            <a:r>
              <a:rPr lang="en-US" sz="1400" spc="-1" dirty="0">
                <a:solidFill>
                  <a:srgbClr val="292929"/>
                </a:solidFill>
                <a:latin typeface="Adobe Arabic" panose="02040503050201020203" pitchFamily="18" charset="-78"/>
                <a:cs typeface="Adobe Arabic" panose="02040503050201020203" pitchFamily="18" charset="-78"/>
              </a:rPr>
              <a:t>attempt 	</a:t>
            </a:r>
            <a:r>
              <a:rPr lang="en-US" sz="1400" spc="-1" dirty="0" smtClean="0">
                <a:solidFill>
                  <a:srgbClr val="292929"/>
                </a:solidFill>
                <a:latin typeface="Adobe Arabic" panose="02040503050201020203" pitchFamily="18" charset="-78"/>
                <a:cs typeface="Adobe Arabic" panose="02040503050201020203" pitchFamily="18" charset="-78"/>
              </a:rPr>
              <a:t>		10</a:t>
            </a:r>
            <a:endParaRPr lang="en-US" sz="1400" spc="-1" dirty="0">
              <a:solidFill>
                <a:srgbClr val="292929"/>
              </a:solidFill>
              <a:latin typeface="Adobe Arabic" panose="02040503050201020203" pitchFamily="18" charset="-78"/>
              <a:cs typeface="Adobe Arabic" panose="02040503050201020203" pitchFamily="18" charset="-78"/>
            </a:endParaRPr>
          </a:p>
          <a:p>
            <a:pPr>
              <a:lnSpc>
                <a:spcPct val="100000"/>
              </a:lnSpc>
              <a:spcBef>
                <a:spcPts val="1400"/>
              </a:spcBef>
            </a:pPr>
            <a:r>
              <a:rPr lang="en-US" sz="1400" spc="-1" dirty="0" smtClean="0">
                <a:solidFill>
                  <a:srgbClr val="292929"/>
                </a:solidFill>
                <a:latin typeface="Adobe Arabic" panose="02040503050201020203" pitchFamily="18" charset="-78"/>
                <a:cs typeface="Adobe Arabic" panose="02040503050201020203" pitchFamily="18" charset="-78"/>
              </a:rPr>
              <a:t>			Success </a:t>
            </a:r>
            <a:r>
              <a:rPr lang="en-US" sz="1400" spc="-1" dirty="0">
                <a:solidFill>
                  <a:srgbClr val="292929"/>
                </a:solidFill>
                <a:latin typeface="Adobe Arabic" panose="02040503050201020203" pitchFamily="18" charset="-78"/>
                <a:cs typeface="Adobe Arabic" panose="02040503050201020203" pitchFamily="18" charset="-78"/>
              </a:rPr>
              <a:t>(drone ship) 	</a:t>
            </a:r>
            <a:r>
              <a:rPr lang="en-US" sz="1400" spc="-1" dirty="0" smtClean="0">
                <a:solidFill>
                  <a:srgbClr val="292929"/>
                </a:solidFill>
                <a:latin typeface="Adobe Arabic" panose="02040503050201020203" pitchFamily="18" charset="-78"/>
                <a:cs typeface="Adobe Arabic" panose="02040503050201020203" pitchFamily="18" charset="-78"/>
              </a:rPr>
              <a:t>	5</a:t>
            </a:r>
            <a:endParaRPr lang="en-US" sz="1400" spc="-1" dirty="0">
              <a:solidFill>
                <a:srgbClr val="292929"/>
              </a:solidFill>
              <a:latin typeface="Adobe Arabic" panose="02040503050201020203" pitchFamily="18" charset="-78"/>
              <a:cs typeface="Adobe Arabic" panose="02040503050201020203" pitchFamily="18" charset="-78"/>
            </a:endParaRPr>
          </a:p>
          <a:p>
            <a:pPr>
              <a:lnSpc>
                <a:spcPct val="100000"/>
              </a:lnSpc>
              <a:spcBef>
                <a:spcPts val="1400"/>
              </a:spcBef>
            </a:pPr>
            <a:r>
              <a:rPr lang="en-US" sz="1400" spc="-1" dirty="0" smtClean="0">
                <a:solidFill>
                  <a:srgbClr val="292929"/>
                </a:solidFill>
                <a:latin typeface="Adobe Arabic" panose="02040503050201020203" pitchFamily="18" charset="-78"/>
                <a:cs typeface="Adobe Arabic" panose="02040503050201020203" pitchFamily="18" charset="-78"/>
              </a:rPr>
              <a:t>			Failure </a:t>
            </a:r>
            <a:r>
              <a:rPr lang="en-US" sz="1400" spc="-1" dirty="0">
                <a:solidFill>
                  <a:srgbClr val="292929"/>
                </a:solidFill>
                <a:latin typeface="Adobe Arabic" panose="02040503050201020203" pitchFamily="18" charset="-78"/>
                <a:cs typeface="Adobe Arabic" panose="02040503050201020203" pitchFamily="18" charset="-78"/>
              </a:rPr>
              <a:t>(drone ship) 	</a:t>
            </a:r>
            <a:r>
              <a:rPr lang="en-US" sz="1400" spc="-1" dirty="0" smtClean="0">
                <a:solidFill>
                  <a:srgbClr val="292929"/>
                </a:solidFill>
                <a:latin typeface="Adobe Arabic" panose="02040503050201020203" pitchFamily="18" charset="-78"/>
                <a:cs typeface="Adobe Arabic" panose="02040503050201020203" pitchFamily="18" charset="-78"/>
              </a:rPr>
              <a:t>	5</a:t>
            </a:r>
            <a:endParaRPr lang="en-US" sz="1400" spc="-1" dirty="0">
              <a:solidFill>
                <a:srgbClr val="292929"/>
              </a:solidFill>
              <a:latin typeface="Adobe Arabic" panose="02040503050201020203" pitchFamily="18" charset="-78"/>
              <a:cs typeface="Adobe Arabic" panose="02040503050201020203" pitchFamily="18" charset="-78"/>
            </a:endParaRPr>
          </a:p>
          <a:p>
            <a:pPr>
              <a:lnSpc>
                <a:spcPct val="100000"/>
              </a:lnSpc>
              <a:spcBef>
                <a:spcPts val="1400"/>
              </a:spcBef>
            </a:pPr>
            <a:r>
              <a:rPr lang="en-US" sz="1400" spc="-1" dirty="0" smtClean="0">
                <a:solidFill>
                  <a:srgbClr val="292929"/>
                </a:solidFill>
                <a:latin typeface="Adobe Arabic" panose="02040503050201020203" pitchFamily="18" charset="-78"/>
                <a:cs typeface="Adobe Arabic" panose="02040503050201020203" pitchFamily="18" charset="-78"/>
              </a:rPr>
              <a:t>			Success </a:t>
            </a:r>
            <a:r>
              <a:rPr lang="en-US" sz="1400" spc="-1" dirty="0">
                <a:solidFill>
                  <a:srgbClr val="292929"/>
                </a:solidFill>
                <a:latin typeface="Adobe Arabic" panose="02040503050201020203" pitchFamily="18" charset="-78"/>
                <a:cs typeface="Adobe Arabic" panose="02040503050201020203" pitchFamily="18" charset="-78"/>
              </a:rPr>
              <a:t>(ground pad) 	</a:t>
            </a:r>
            <a:r>
              <a:rPr lang="en-US" sz="1400" spc="-1" dirty="0" smtClean="0">
                <a:solidFill>
                  <a:srgbClr val="292929"/>
                </a:solidFill>
                <a:latin typeface="Adobe Arabic" panose="02040503050201020203" pitchFamily="18" charset="-78"/>
                <a:cs typeface="Adobe Arabic" panose="02040503050201020203" pitchFamily="18" charset="-78"/>
              </a:rPr>
              <a:t>	3</a:t>
            </a:r>
            <a:endParaRPr lang="en-US" sz="1400" spc="-1" dirty="0">
              <a:solidFill>
                <a:srgbClr val="292929"/>
              </a:solidFill>
              <a:latin typeface="Adobe Arabic" panose="02040503050201020203" pitchFamily="18" charset="-78"/>
              <a:cs typeface="Adobe Arabic" panose="02040503050201020203" pitchFamily="18" charset="-78"/>
            </a:endParaRPr>
          </a:p>
          <a:p>
            <a:pPr>
              <a:lnSpc>
                <a:spcPct val="100000"/>
              </a:lnSpc>
              <a:spcBef>
                <a:spcPts val="1400"/>
              </a:spcBef>
            </a:pPr>
            <a:r>
              <a:rPr lang="en-US" sz="1400" spc="-1" dirty="0" smtClean="0">
                <a:solidFill>
                  <a:srgbClr val="292929"/>
                </a:solidFill>
                <a:latin typeface="Adobe Arabic" panose="02040503050201020203" pitchFamily="18" charset="-78"/>
                <a:cs typeface="Adobe Arabic" panose="02040503050201020203" pitchFamily="18" charset="-78"/>
              </a:rPr>
              <a:t>			Controlled </a:t>
            </a:r>
            <a:r>
              <a:rPr lang="en-US" sz="1400" spc="-1" dirty="0">
                <a:solidFill>
                  <a:srgbClr val="292929"/>
                </a:solidFill>
                <a:latin typeface="Adobe Arabic" panose="02040503050201020203" pitchFamily="18" charset="-78"/>
                <a:cs typeface="Adobe Arabic" panose="02040503050201020203" pitchFamily="18" charset="-78"/>
              </a:rPr>
              <a:t>(ocean) 	</a:t>
            </a:r>
            <a:r>
              <a:rPr lang="en-US" sz="1400" spc="-1" dirty="0" smtClean="0">
                <a:solidFill>
                  <a:srgbClr val="292929"/>
                </a:solidFill>
                <a:latin typeface="Adobe Arabic" panose="02040503050201020203" pitchFamily="18" charset="-78"/>
                <a:cs typeface="Adobe Arabic" panose="02040503050201020203" pitchFamily="18" charset="-78"/>
              </a:rPr>
              <a:t>	3</a:t>
            </a:r>
            <a:endParaRPr lang="en-US" sz="1400" spc="-1" dirty="0">
              <a:solidFill>
                <a:srgbClr val="292929"/>
              </a:solidFill>
              <a:latin typeface="Adobe Arabic" panose="02040503050201020203" pitchFamily="18" charset="-78"/>
              <a:cs typeface="Adobe Arabic" panose="02040503050201020203" pitchFamily="18" charset="-78"/>
            </a:endParaRPr>
          </a:p>
          <a:p>
            <a:pPr>
              <a:lnSpc>
                <a:spcPct val="100000"/>
              </a:lnSpc>
              <a:spcBef>
                <a:spcPts val="1400"/>
              </a:spcBef>
            </a:pPr>
            <a:r>
              <a:rPr lang="en-US" sz="1400" spc="-1" dirty="0" smtClean="0">
                <a:solidFill>
                  <a:srgbClr val="292929"/>
                </a:solidFill>
                <a:latin typeface="Adobe Arabic" panose="02040503050201020203" pitchFamily="18" charset="-78"/>
                <a:cs typeface="Adobe Arabic" panose="02040503050201020203" pitchFamily="18" charset="-78"/>
              </a:rPr>
              <a:t>			Uncontrolled </a:t>
            </a:r>
            <a:r>
              <a:rPr lang="en-US" sz="1400" spc="-1" dirty="0">
                <a:solidFill>
                  <a:srgbClr val="292929"/>
                </a:solidFill>
                <a:latin typeface="Adobe Arabic" panose="02040503050201020203" pitchFamily="18" charset="-78"/>
                <a:cs typeface="Adobe Arabic" panose="02040503050201020203" pitchFamily="18" charset="-78"/>
              </a:rPr>
              <a:t>(ocean) 	</a:t>
            </a:r>
            <a:r>
              <a:rPr lang="en-US" sz="1400" spc="-1" dirty="0" smtClean="0">
                <a:solidFill>
                  <a:srgbClr val="292929"/>
                </a:solidFill>
                <a:latin typeface="Adobe Arabic" panose="02040503050201020203" pitchFamily="18" charset="-78"/>
                <a:cs typeface="Adobe Arabic" panose="02040503050201020203" pitchFamily="18" charset="-78"/>
              </a:rPr>
              <a:t>	2</a:t>
            </a:r>
            <a:endParaRPr lang="en-US" sz="1400" spc="-1" dirty="0">
              <a:solidFill>
                <a:srgbClr val="292929"/>
              </a:solidFill>
              <a:latin typeface="Adobe Arabic" panose="02040503050201020203" pitchFamily="18" charset="-78"/>
              <a:cs typeface="Adobe Arabic" panose="02040503050201020203" pitchFamily="18" charset="-78"/>
            </a:endParaRPr>
          </a:p>
          <a:p>
            <a:pPr>
              <a:lnSpc>
                <a:spcPct val="100000"/>
              </a:lnSpc>
              <a:spcBef>
                <a:spcPts val="1400"/>
              </a:spcBef>
            </a:pPr>
            <a:r>
              <a:rPr lang="en-US" sz="1400" spc="-1" dirty="0" smtClean="0">
                <a:solidFill>
                  <a:srgbClr val="292929"/>
                </a:solidFill>
                <a:latin typeface="Adobe Arabic" panose="02040503050201020203" pitchFamily="18" charset="-78"/>
                <a:cs typeface="Adobe Arabic" panose="02040503050201020203" pitchFamily="18" charset="-78"/>
              </a:rPr>
              <a:t>			Failure </a:t>
            </a:r>
            <a:r>
              <a:rPr lang="en-US" sz="1400" spc="-1" dirty="0">
                <a:solidFill>
                  <a:srgbClr val="292929"/>
                </a:solidFill>
                <a:latin typeface="Adobe Arabic" panose="02040503050201020203" pitchFamily="18" charset="-78"/>
                <a:cs typeface="Adobe Arabic" panose="02040503050201020203" pitchFamily="18" charset="-78"/>
              </a:rPr>
              <a:t>(parachute) 	</a:t>
            </a:r>
            <a:r>
              <a:rPr lang="en-US" sz="1400" spc="-1" dirty="0" smtClean="0">
                <a:solidFill>
                  <a:srgbClr val="292929"/>
                </a:solidFill>
                <a:latin typeface="Adobe Arabic" panose="02040503050201020203" pitchFamily="18" charset="-78"/>
                <a:cs typeface="Adobe Arabic" panose="02040503050201020203" pitchFamily="18" charset="-78"/>
              </a:rPr>
              <a:t>	2</a:t>
            </a:r>
            <a:endParaRPr lang="en-US" sz="1400" spc="-1" dirty="0">
              <a:solidFill>
                <a:srgbClr val="292929"/>
              </a:solidFill>
              <a:latin typeface="Adobe Arabic" panose="02040503050201020203" pitchFamily="18" charset="-78"/>
              <a:cs typeface="Adobe Arabic" panose="02040503050201020203" pitchFamily="18" charset="-78"/>
            </a:endParaRPr>
          </a:p>
          <a:p>
            <a:pPr>
              <a:lnSpc>
                <a:spcPct val="100000"/>
              </a:lnSpc>
              <a:spcBef>
                <a:spcPts val="1400"/>
              </a:spcBef>
            </a:pPr>
            <a:r>
              <a:rPr lang="en-US" sz="1400" spc="-1" dirty="0" smtClean="0">
                <a:solidFill>
                  <a:srgbClr val="292929"/>
                </a:solidFill>
                <a:latin typeface="Adobe Arabic" panose="02040503050201020203" pitchFamily="18" charset="-78"/>
                <a:cs typeface="Adobe Arabic" panose="02040503050201020203" pitchFamily="18" charset="-78"/>
              </a:rPr>
              <a:t>			Precluded </a:t>
            </a:r>
            <a:r>
              <a:rPr lang="en-US" sz="1400" spc="-1" dirty="0">
                <a:solidFill>
                  <a:srgbClr val="292929"/>
                </a:solidFill>
                <a:latin typeface="Adobe Arabic" panose="02040503050201020203" pitchFamily="18" charset="-78"/>
                <a:cs typeface="Adobe Arabic" panose="02040503050201020203" pitchFamily="18" charset="-78"/>
              </a:rPr>
              <a:t>(drone ship) 	</a:t>
            </a:r>
            <a:r>
              <a:rPr lang="en-US" sz="1400" spc="-1" dirty="0" smtClean="0">
                <a:solidFill>
                  <a:srgbClr val="292929"/>
                </a:solidFill>
                <a:latin typeface="Adobe Arabic" panose="02040503050201020203" pitchFamily="18" charset="-78"/>
                <a:cs typeface="Adobe Arabic" panose="02040503050201020203" pitchFamily="18" charset="-78"/>
              </a:rPr>
              <a:t>	1</a:t>
            </a:r>
            <a:endParaRPr lang="en-US" sz="1400" b="0" strike="noStrike" spc="-1" dirty="0">
              <a:solidFill>
                <a:srgbClr val="000000"/>
              </a:solidFill>
              <a:latin typeface="Adobe Arabic" panose="02040503050201020203" pitchFamily="18" charset="-78"/>
              <a:cs typeface="Adobe Arabic" panose="02040503050201020203" pitchFamily="18" charset="-78"/>
            </a:endParaRPr>
          </a:p>
          <a:p>
            <a:pPr lvl="0">
              <a:spcBef>
                <a:spcPts val="1400"/>
              </a:spcBef>
            </a:pPr>
            <a:r>
              <a:rPr lang="en-US" sz="2200" b="1" spc="-1" dirty="0">
                <a:solidFill>
                  <a:srgbClr val="292929"/>
                </a:solidFill>
                <a:latin typeface="Adobe Arabic" panose="02040503050201020203" pitchFamily="18" charset="-78"/>
                <a:cs typeface="Adobe Arabic" panose="02040503050201020203" pitchFamily="18" charset="-78"/>
              </a:rPr>
              <a:t>Queried the SQL-Lite database with the following command</a:t>
            </a:r>
            <a:r>
              <a:rPr lang="en-US" sz="2200" b="1" spc="-1" dirty="0" smtClean="0">
                <a:solidFill>
                  <a:srgbClr val="292929"/>
                </a:solidFill>
                <a:latin typeface="Adobe Arabic" panose="02040503050201020203" pitchFamily="18" charset="-78"/>
                <a:cs typeface="Adobe Arabic" panose="02040503050201020203" pitchFamily="18" charset="-78"/>
              </a:rPr>
              <a:t>:</a:t>
            </a:r>
          </a:p>
          <a:p>
            <a:pPr marL="285750" lvl="0" indent="-285750">
              <a:spcBef>
                <a:spcPts val="1400"/>
              </a:spcBef>
              <a:buFont typeface="Arial" panose="020B0604020202020204" pitchFamily="34" charset="0"/>
              <a:buChar char="•"/>
            </a:pPr>
            <a:r>
              <a:rPr lang="en-US" spc="-1" dirty="0">
                <a:solidFill>
                  <a:srgbClr val="292929"/>
                </a:solidFill>
                <a:latin typeface="Adobe Arabic" panose="02040503050201020203" pitchFamily="18" charset="-78"/>
                <a:cs typeface="Adobe Arabic" panose="02040503050201020203" pitchFamily="18" charset="-78"/>
              </a:rPr>
              <a:t>%%</a:t>
            </a:r>
            <a:r>
              <a:rPr lang="en-US" spc="-1" dirty="0" smtClean="0">
                <a:solidFill>
                  <a:srgbClr val="292929"/>
                </a:solidFill>
                <a:latin typeface="Adobe Arabic" panose="02040503050201020203" pitchFamily="18" charset="-78"/>
                <a:cs typeface="Adobe Arabic" panose="02040503050201020203" pitchFamily="18" charset="-78"/>
              </a:rPr>
              <a:t>sql SELECT </a:t>
            </a:r>
            <a:r>
              <a:rPr lang="en-US" spc="-1" dirty="0">
                <a:solidFill>
                  <a:srgbClr val="292929"/>
                </a:solidFill>
                <a:latin typeface="Adobe Arabic" panose="02040503050201020203" pitchFamily="18" charset="-78"/>
                <a:cs typeface="Adobe Arabic" panose="02040503050201020203" pitchFamily="18" charset="-78"/>
              </a:rPr>
              <a:t>Landing_Outcome, COUNT(*) AS </a:t>
            </a:r>
            <a:r>
              <a:rPr lang="en-US" spc="-1" dirty="0" smtClean="0">
                <a:solidFill>
                  <a:srgbClr val="292929"/>
                </a:solidFill>
                <a:latin typeface="Adobe Arabic" panose="02040503050201020203" pitchFamily="18" charset="-78"/>
                <a:cs typeface="Adobe Arabic" panose="02040503050201020203" pitchFamily="18" charset="-78"/>
              </a:rPr>
              <a:t>Total FROM </a:t>
            </a:r>
            <a:r>
              <a:rPr lang="en-US" spc="-1" dirty="0">
                <a:solidFill>
                  <a:srgbClr val="292929"/>
                </a:solidFill>
                <a:latin typeface="Adobe Arabic" panose="02040503050201020203" pitchFamily="18" charset="-78"/>
                <a:cs typeface="Adobe Arabic" panose="02040503050201020203" pitchFamily="18" charset="-78"/>
              </a:rPr>
              <a:t>SPACEXTABLEWHERE Date BETWEEN '2010-06-04' AND </a:t>
            </a:r>
            <a:r>
              <a:rPr lang="en-US" spc="-1" dirty="0" smtClean="0">
                <a:solidFill>
                  <a:srgbClr val="292929"/>
                </a:solidFill>
                <a:latin typeface="Adobe Arabic" panose="02040503050201020203" pitchFamily="18" charset="-78"/>
                <a:cs typeface="Adobe Arabic" panose="02040503050201020203" pitchFamily="18" charset="-78"/>
              </a:rPr>
              <a:t>'2017-03-20‘ GROUP </a:t>
            </a:r>
            <a:r>
              <a:rPr lang="en-US" spc="-1" dirty="0">
                <a:solidFill>
                  <a:srgbClr val="292929"/>
                </a:solidFill>
                <a:latin typeface="Adobe Arabic" panose="02040503050201020203" pitchFamily="18" charset="-78"/>
                <a:cs typeface="Adobe Arabic" panose="02040503050201020203" pitchFamily="18" charset="-78"/>
              </a:rPr>
              <a:t>BY </a:t>
            </a:r>
            <a:r>
              <a:rPr lang="en-US" spc="-1" dirty="0" smtClean="0">
                <a:solidFill>
                  <a:srgbClr val="292929"/>
                </a:solidFill>
                <a:latin typeface="Adobe Arabic" panose="02040503050201020203" pitchFamily="18" charset="-78"/>
                <a:cs typeface="Adobe Arabic" panose="02040503050201020203" pitchFamily="18" charset="-78"/>
              </a:rPr>
              <a:t>Landing_Outcome ORDER </a:t>
            </a:r>
            <a:r>
              <a:rPr lang="en-US" spc="-1" dirty="0">
                <a:solidFill>
                  <a:srgbClr val="292929"/>
                </a:solidFill>
                <a:latin typeface="Adobe Arabic" panose="02040503050201020203" pitchFamily="18" charset="-78"/>
                <a:cs typeface="Adobe Arabic" panose="02040503050201020203" pitchFamily="18" charset="-78"/>
              </a:rPr>
              <a:t>BY Total DESC</a:t>
            </a:r>
          </a:p>
        </p:txBody>
      </p:sp>
      <p:sp>
        <p:nvSpPr>
          <p:cNvPr id="261"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92500" lnSpcReduction="10000"/>
          </a:bodyPr>
          <a:lstStyle/>
          <a:p>
            <a:pPr>
              <a:lnSpc>
                <a:spcPct val="90000"/>
              </a:lnSpc>
            </a:pPr>
            <a:r>
              <a:rPr lang="en-US" sz="4000" b="0" strike="noStrike" spc="-1">
                <a:solidFill>
                  <a:srgbClr val="0B49CB"/>
                </a:solidFill>
                <a:latin typeface="Adobe Arabic" panose="02040503050201020203" pitchFamily="18" charset="-78"/>
                <a:ea typeface="IBM Plex Mono SemiBold"/>
                <a:cs typeface="Adobe Arabic" panose="02040503050201020203" pitchFamily="18" charset="-78"/>
              </a:rPr>
              <a:t>Rank Landing Outcomes Between 2010-06-04 and 2017-03-20</a:t>
            </a:r>
            <a:endParaRPr lang="en-US" sz="4000" b="0" strike="noStrike" spc="-1">
              <a:latin typeface="Adobe Arabic" panose="02040503050201020203" pitchFamily="18" charset="-78"/>
              <a:cs typeface="Adobe Arabic" panose="02040503050201020203" pitchFamily="18" charset="-7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62" name="CustomShape 1"/>
          <p:cNvSpPr/>
          <p:nvPr/>
        </p:nvSpPr>
        <p:spPr>
          <a:xfrm>
            <a:off x="810720" y="2529720"/>
            <a:ext cx="1032840" cy="364680"/>
          </a:xfrm>
          <a:prstGeom prst="rect">
            <a:avLst/>
          </a:prstGeom>
          <a:solidFill>
            <a:srgbClr val="0948CB"/>
          </a:solid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800" b="0" strike="noStrike" spc="-1">
                <a:solidFill>
                  <a:srgbClr val="FFFFFF"/>
                </a:solidFill>
                <a:latin typeface="Calibri"/>
              </a:rPr>
              <a:t>Section 3</a:t>
            </a:r>
            <a:endParaRPr lang="en-US" sz="1800" b="0" strike="noStrike" spc="-1">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63"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00ABAC07-5BDD-4D12-9F0C-9213D90CAFFB}" type="slidenum">
              <a:rPr lang="en-US" sz="1600" b="0" strike="noStrike" spc="-1">
                <a:solidFill>
                  <a:srgbClr val="1C7DDB"/>
                </a:solidFill>
                <a:latin typeface="Adobe Arabic" panose="02040503050201020203" pitchFamily="18" charset="-78"/>
                <a:cs typeface="Adobe Arabic" panose="02040503050201020203" pitchFamily="18" charset="-78"/>
              </a:rPr>
              <a:t>35</a:t>
            </a:fld>
            <a:endParaRPr lang="en-US" sz="1600" b="0" strike="noStrike" spc="-1">
              <a:latin typeface="Adobe Arabic" panose="02040503050201020203" pitchFamily="18" charset="-78"/>
              <a:cs typeface="Adobe Arabic" panose="02040503050201020203" pitchFamily="18" charset="-78"/>
            </a:endParaRPr>
          </a:p>
        </p:txBody>
      </p:sp>
      <p:sp>
        <p:nvSpPr>
          <p:cNvPr id="264" name="TextShape 2"/>
          <p:cNvSpPr txBox="1"/>
          <p:nvPr/>
        </p:nvSpPr>
        <p:spPr>
          <a:xfrm>
            <a:off x="834194" y="5002823"/>
            <a:ext cx="10451085" cy="1125414"/>
          </a:xfrm>
          <a:prstGeom prst="rect">
            <a:avLst/>
          </a:prstGeom>
          <a:noFill/>
          <a:ln>
            <a:noFill/>
          </a:ln>
        </p:spPr>
        <p:txBody>
          <a:bodyPr>
            <a:normAutofit fontScale="92500" lnSpcReduction="20000"/>
          </a:bodyPr>
          <a:lstStyle/>
          <a:p>
            <a:pPr marL="342900" indent="-342900">
              <a:lnSpc>
                <a:spcPct val="100000"/>
              </a:lnSpc>
              <a:buFont typeface="Arial" panose="020B0604020202020204" pitchFamily="34" charset="0"/>
              <a:buChar char="•"/>
            </a:pPr>
            <a:r>
              <a:rPr lang="en-US" sz="2200" b="0" strike="noStrike" spc="-1" dirty="0" smtClean="0">
                <a:solidFill>
                  <a:srgbClr val="000000"/>
                </a:solidFill>
                <a:latin typeface="Adobe Arabic" panose="02040503050201020203" pitchFamily="18" charset="-78"/>
                <a:cs typeface="Adobe Arabic" panose="02040503050201020203" pitchFamily="18" charset="-78"/>
              </a:rPr>
              <a:t>Left is a map </a:t>
            </a:r>
            <a:r>
              <a:rPr lang="en-US" sz="2200" spc="-1" dirty="0">
                <a:solidFill>
                  <a:srgbClr val="000000"/>
                </a:solidFill>
                <a:latin typeface="Adobe Arabic" panose="02040503050201020203" pitchFamily="18" charset="-78"/>
                <a:cs typeface="Adobe Arabic" panose="02040503050201020203" pitchFamily="18" charset="-78"/>
              </a:rPr>
              <a:t>of the VAFB </a:t>
            </a:r>
            <a:r>
              <a:rPr lang="en-US" sz="2200" spc="-1" dirty="0" smtClean="0">
                <a:solidFill>
                  <a:srgbClr val="000000"/>
                </a:solidFill>
                <a:latin typeface="Adobe Arabic" panose="02040503050201020203" pitchFamily="18" charset="-78"/>
                <a:cs typeface="Adobe Arabic" panose="02040503050201020203" pitchFamily="18" charset="-78"/>
              </a:rPr>
              <a:t>SLC-4E launch site in Vandenberg Space Force Base</a:t>
            </a:r>
          </a:p>
          <a:p>
            <a:pPr marL="342900" indent="-342900">
              <a:lnSpc>
                <a:spcPct val="100000"/>
              </a:lnSpc>
              <a:buFont typeface="Arial" panose="020B0604020202020204" pitchFamily="34" charset="0"/>
              <a:buChar char="•"/>
            </a:pPr>
            <a:endParaRPr lang="en-US" sz="2200" b="0" strike="noStrike" spc="-1" dirty="0">
              <a:solidFill>
                <a:srgbClr val="000000"/>
              </a:solidFill>
              <a:latin typeface="Adobe Arabic" panose="02040503050201020203" pitchFamily="18" charset="-78"/>
              <a:cs typeface="Adobe Arabic" panose="02040503050201020203" pitchFamily="18" charset="-78"/>
            </a:endParaRPr>
          </a:p>
          <a:p>
            <a:pPr marL="342900" indent="-342900">
              <a:lnSpc>
                <a:spcPct val="100000"/>
              </a:lnSpc>
              <a:buFont typeface="Arial" panose="020B0604020202020204" pitchFamily="34" charset="0"/>
              <a:buChar char="•"/>
            </a:pPr>
            <a:r>
              <a:rPr lang="en-US" sz="2200" spc="-1" dirty="0">
                <a:solidFill>
                  <a:srgbClr val="000000"/>
                </a:solidFill>
                <a:latin typeface="Adobe Arabic" panose="02040503050201020203" pitchFamily="18" charset="-78"/>
                <a:cs typeface="Adobe Arabic" panose="02040503050201020203" pitchFamily="18" charset="-78"/>
              </a:rPr>
              <a:t>Right is a map of the CCAFS LC-40, CCAFS SLC-40, and KSC </a:t>
            </a:r>
            <a:r>
              <a:rPr lang="en-US" sz="2200" spc="-1" dirty="0" smtClean="0">
                <a:solidFill>
                  <a:srgbClr val="000000"/>
                </a:solidFill>
                <a:latin typeface="Adobe Arabic" panose="02040503050201020203" pitchFamily="18" charset="-78"/>
                <a:cs typeface="Adobe Arabic" panose="02040503050201020203" pitchFamily="18" charset="-78"/>
              </a:rPr>
              <a:t>LC-39A launch sites in Cape Canaveral Space Force Station and Kennedy Space Center</a:t>
            </a:r>
            <a:endParaRPr lang="en-US" sz="2200" b="0" strike="noStrike" spc="-1" dirty="0">
              <a:solidFill>
                <a:srgbClr val="000000"/>
              </a:solidFill>
              <a:latin typeface="Adobe Arabic" panose="02040503050201020203" pitchFamily="18" charset="-78"/>
              <a:cs typeface="Adobe Arabic" panose="02040503050201020203" pitchFamily="18" charset="-78"/>
            </a:endParaRPr>
          </a:p>
        </p:txBody>
      </p:sp>
      <p:sp>
        <p:nvSpPr>
          <p:cNvPr id="265"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dirty="0" smtClean="0">
                <a:solidFill>
                  <a:srgbClr val="0B49CB"/>
                </a:solidFill>
                <a:latin typeface="Adobe Arabic" panose="02040503050201020203" pitchFamily="18" charset="-78"/>
                <a:ea typeface="IBM Plex Mono SemiBold"/>
                <a:cs typeface="Adobe Arabic" panose="02040503050201020203" pitchFamily="18" charset="-78"/>
              </a:rPr>
              <a:t>Map of Space-X Launch Sites</a:t>
            </a:r>
            <a:endParaRPr lang="en-US" sz="4000" b="0" strike="noStrike" spc="-1" dirty="0">
              <a:latin typeface="Adobe Arabic" panose="02040503050201020203" pitchFamily="18" charset="-78"/>
              <a:cs typeface="Adobe Arabic" panose="02040503050201020203" pitchFamily="18" charset="-78"/>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62346" y="1304628"/>
            <a:ext cx="4822934" cy="3698195"/>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4195" y="1304628"/>
            <a:ext cx="4722543" cy="369819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66"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E528FBEF-6EAA-4FFA-B1AD-1A5CC6081DE6}" type="slidenum">
              <a:rPr lang="en-US" sz="1600" b="0" strike="noStrike" spc="-1">
                <a:solidFill>
                  <a:srgbClr val="1C7DDB"/>
                </a:solidFill>
                <a:latin typeface="Adobe Arabic" panose="02040503050201020203" pitchFamily="18" charset="-78"/>
                <a:cs typeface="Adobe Arabic" panose="02040503050201020203" pitchFamily="18" charset="-78"/>
              </a:rPr>
              <a:t>36</a:t>
            </a:fld>
            <a:endParaRPr lang="en-US" sz="1600" b="0" strike="noStrike" spc="-1">
              <a:latin typeface="Adobe Arabic" panose="02040503050201020203" pitchFamily="18" charset="-78"/>
              <a:cs typeface="Adobe Arabic" panose="02040503050201020203" pitchFamily="18" charset="-78"/>
            </a:endParaRPr>
          </a:p>
        </p:txBody>
      </p:sp>
      <p:sp>
        <p:nvSpPr>
          <p:cNvPr id="267" name="TextShape 2"/>
          <p:cNvSpPr txBox="1"/>
          <p:nvPr/>
        </p:nvSpPr>
        <p:spPr>
          <a:xfrm>
            <a:off x="770040" y="5584002"/>
            <a:ext cx="9745200" cy="441678"/>
          </a:xfrm>
          <a:prstGeom prst="rect">
            <a:avLst/>
          </a:prstGeom>
          <a:noFill/>
          <a:ln>
            <a:noFill/>
          </a:ln>
        </p:spPr>
        <p:txBody>
          <a:bodyPr>
            <a:normAutofit/>
          </a:bodyPr>
          <a:lstStyle/>
          <a:p>
            <a:pPr algn="ctr">
              <a:lnSpc>
                <a:spcPct val="100000"/>
              </a:lnSpc>
              <a:spcBef>
                <a:spcPts val="1400"/>
              </a:spcBef>
            </a:pPr>
            <a:r>
              <a:rPr lang="en-US" sz="2200" b="0" strike="noStrike" spc="-1" dirty="0" smtClean="0">
                <a:solidFill>
                  <a:srgbClr val="000000"/>
                </a:solidFill>
                <a:latin typeface="Adobe Arabic" panose="02040503050201020203" pitchFamily="18" charset="-78"/>
                <a:cs typeface="Adobe Arabic" panose="02040503050201020203" pitchFamily="18" charset="-78"/>
              </a:rPr>
              <a:t>Marker locations for California and Florida launch sites</a:t>
            </a:r>
            <a:endParaRPr lang="en-US" sz="2200" b="0" strike="noStrike" spc="-1" dirty="0">
              <a:solidFill>
                <a:srgbClr val="000000"/>
              </a:solidFill>
              <a:latin typeface="Adobe Arabic" panose="02040503050201020203" pitchFamily="18" charset="-78"/>
              <a:cs typeface="Adobe Arabic" panose="02040503050201020203" pitchFamily="18" charset="-78"/>
            </a:endParaRPr>
          </a:p>
        </p:txBody>
      </p:sp>
      <p:sp>
        <p:nvSpPr>
          <p:cNvPr id="268"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dirty="0" smtClean="0">
                <a:solidFill>
                  <a:srgbClr val="0B49CB"/>
                </a:solidFill>
                <a:latin typeface="Adobe Arabic" panose="02040503050201020203" pitchFamily="18" charset="-78"/>
                <a:ea typeface="IBM Plex Mono SemiBold"/>
                <a:cs typeface="Adobe Arabic" panose="02040503050201020203" pitchFamily="18" charset="-78"/>
              </a:rPr>
              <a:t>Map 2</a:t>
            </a:r>
            <a:endParaRPr lang="en-US" sz="4000" b="0" strike="noStrike" spc="-1" dirty="0">
              <a:latin typeface="Adobe Arabic" panose="02040503050201020203" pitchFamily="18" charset="-78"/>
              <a:cs typeface="Adobe Arabic" panose="02040503050201020203" pitchFamily="18" charset="-78"/>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40" y="1315492"/>
            <a:ext cx="10515240" cy="426850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69"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F5876F12-385F-428D-A891-B95A13297015}" type="slidenum">
              <a:rPr lang="en-US" sz="1600" b="0" strike="noStrike" spc="-1">
                <a:solidFill>
                  <a:srgbClr val="1C7DDB"/>
                </a:solidFill>
                <a:latin typeface="Adobe Arabic" panose="02040503050201020203" pitchFamily="18" charset="-78"/>
                <a:cs typeface="Adobe Arabic" panose="02040503050201020203" pitchFamily="18" charset="-78"/>
              </a:rPr>
              <a:t>37</a:t>
            </a:fld>
            <a:endParaRPr lang="en-US" sz="1600" b="0" strike="noStrike" spc="-1">
              <a:latin typeface="Adobe Arabic" panose="02040503050201020203" pitchFamily="18" charset="-78"/>
              <a:cs typeface="Adobe Arabic" panose="02040503050201020203" pitchFamily="18" charset="-78"/>
            </a:endParaRPr>
          </a:p>
        </p:txBody>
      </p:sp>
      <p:sp>
        <p:nvSpPr>
          <p:cNvPr id="270" name="TextShape 2"/>
          <p:cNvSpPr txBox="1"/>
          <p:nvPr/>
        </p:nvSpPr>
        <p:spPr>
          <a:xfrm>
            <a:off x="770040" y="5401412"/>
            <a:ext cx="10515240" cy="624268"/>
          </a:xfrm>
          <a:prstGeom prst="rect">
            <a:avLst/>
          </a:prstGeom>
          <a:noFill/>
          <a:ln>
            <a:noFill/>
          </a:ln>
        </p:spPr>
        <p:txBody>
          <a:bodyPr>
            <a:normAutofit/>
          </a:bodyPr>
          <a:lstStyle/>
          <a:p>
            <a:pPr>
              <a:lnSpc>
                <a:spcPct val="100000"/>
              </a:lnSpc>
              <a:spcBef>
                <a:spcPts val="1400"/>
              </a:spcBef>
            </a:pPr>
            <a:endParaRPr lang="en-US" sz="2200" b="0" strike="noStrike" spc="-1" dirty="0">
              <a:solidFill>
                <a:srgbClr val="000000"/>
              </a:solidFill>
              <a:latin typeface="Adobe Arabic" panose="02040503050201020203" pitchFamily="18" charset="-78"/>
              <a:cs typeface="Adobe Arabic" panose="02040503050201020203" pitchFamily="18" charset="-78"/>
            </a:endParaRPr>
          </a:p>
        </p:txBody>
      </p:sp>
      <p:sp>
        <p:nvSpPr>
          <p:cNvPr id="271"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dirty="0" smtClean="0">
                <a:solidFill>
                  <a:srgbClr val="0B49CB"/>
                </a:solidFill>
                <a:latin typeface="Adobe Arabic" panose="02040503050201020203" pitchFamily="18" charset="-78"/>
                <a:ea typeface="IBM Plex Mono SemiBold"/>
                <a:cs typeface="Adobe Arabic" panose="02040503050201020203" pitchFamily="18" charset="-78"/>
              </a:rPr>
              <a:t>Map 3</a:t>
            </a:r>
            <a:endParaRPr lang="en-US" sz="4000" b="0" strike="noStrike" spc="-1" dirty="0">
              <a:latin typeface="Adobe Arabic" panose="02040503050201020203" pitchFamily="18" charset="-78"/>
              <a:cs typeface="Adobe Arabic" panose="02040503050201020203" pitchFamily="18" charset="-78"/>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40" y="1333026"/>
            <a:ext cx="10515240" cy="406838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72" name="CustomShape 1"/>
          <p:cNvSpPr/>
          <p:nvPr/>
        </p:nvSpPr>
        <p:spPr>
          <a:xfrm>
            <a:off x="810720" y="2529720"/>
            <a:ext cx="1032840" cy="364680"/>
          </a:xfrm>
          <a:prstGeom prst="rect">
            <a:avLst/>
          </a:prstGeom>
          <a:solidFill>
            <a:srgbClr val="0948CB"/>
          </a:solid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800" b="0" strike="noStrike" spc="-1">
                <a:solidFill>
                  <a:srgbClr val="FFFFFF"/>
                </a:solidFill>
                <a:latin typeface="Calibri"/>
              </a:rPr>
              <a:t>Section 4</a:t>
            </a:r>
            <a:endParaRPr lang="en-US" sz="1800" b="0" strike="noStrike" spc="-1">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73"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99E54D7A-6741-4B5D-AA6C-5020DE0FA797}" type="slidenum">
              <a:rPr lang="en-US" sz="1600" b="0" strike="noStrike" spc="-1">
                <a:solidFill>
                  <a:srgbClr val="1C7DDB"/>
                </a:solidFill>
                <a:latin typeface="Adobe Arabic" panose="02040503050201020203" pitchFamily="18" charset="-78"/>
                <a:cs typeface="Adobe Arabic" panose="02040503050201020203" pitchFamily="18" charset="-78"/>
              </a:rPr>
              <a:t>39</a:t>
            </a:fld>
            <a:endParaRPr lang="en-US" sz="1600" b="0" strike="noStrike" spc="-1">
              <a:latin typeface="Adobe Arabic" panose="02040503050201020203" pitchFamily="18" charset="-78"/>
              <a:cs typeface="Adobe Arabic" panose="02040503050201020203" pitchFamily="18" charset="-78"/>
            </a:endParaRPr>
          </a:p>
        </p:txBody>
      </p:sp>
      <p:sp>
        <p:nvSpPr>
          <p:cNvPr id="274" name="TextShape 2"/>
          <p:cNvSpPr txBox="1"/>
          <p:nvPr/>
        </p:nvSpPr>
        <p:spPr>
          <a:xfrm>
            <a:off x="770040" y="4935441"/>
            <a:ext cx="10515240" cy="1090239"/>
          </a:xfrm>
          <a:prstGeom prst="rect">
            <a:avLst/>
          </a:prstGeom>
          <a:noFill/>
          <a:ln>
            <a:noFill/>
          </a:ln>
        </p:spPr>
        <p:txBody>
          <a:bodyPr>
            <a:normAutofit/>
          </a:bodyPr>
          <a:lstStyle/>
          <a:p>
            <a:pPr>
              <a:lnSpc>
                <a:spcPct val="100000"/>
              </a:lnSpc>
              <a:spcBef>
                <a:spcPts val="1400"/>
              </a:spcBef>
            </a:pPr>
            <a:r>
              <a:rPr lang="en-US" sz="2200" b="1" strike="noStrike" spc="-1" dirty="0" smtClean="0">
                <a:solidFill>
                  <a:srgbClr val="000000"/>
                </a:solidFill>
                <a:latin typeface="Adobe Arabic" panose="02040503050201020203" pitchFamily="18" charset="-78"/>
                <a:cs typeface="Adobe Arabic" panose="02040503050201020203" pitchFamily="18" charset="-78"/>
              </a:rPr>
              <a:t>The above pie chart shows the landing rate of stage 1 rockets for all launch sites.</a:t>
            </a:r>
          </a:p>
          <a:p>
            <a:pPr>
              <a:lnSpc>
                <a:spcPct val="100000"/>
              </a:lnSpc>
              <a:spcBef>
                <a:spcPts val="1400"/>
              </a:spcBef>
            </a:pPr>
            <a:r>
              <a:rPr lang="en-US" sz="2200" b="1" spc="-1" dirty="0" smtClean="0">
                <a:solidFill>
                  <a:srgbClr val="000000"/>
                </a:solidFill>
                <a:latin typeface="Adobe Arabic" panose="02040503050201020203" pitchFamily="18" charset="-78"/>
                <a:cs typeface="Adobe Arabic" panose="02040503050201020203" pitchFamily="18" charset="-78"/>
              </a:rPr>
              <a:t>Roughly 43% of all Falcon 9 rockets landed successfully.</a:t>
            </a:r>
            <a:endParaRPr lang="en-US" sz="2200" b="1" strike="noStrike" spc="-1" dirty="0">
              <a:solidFill>
                <a:srgbClr val="000000"/>
              </a:solidFill>
              <a:latin typeface="Adobe Arabic" panose="02040503050201020203" pitchFamily="18" charset="-78"/>
              <a:cs typeface="Adobe Arabic" panose="02040503050201020203" pitchFamily="18" charset="-78"/>
            </a:endParaRPr>
          </a:p>
        </p:txBody>
      </p:sp>
      <p:sp>
        <p:nvSpPr>
          <p:cNvPr id="275"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dirty="0" smtClean="0">
                <a:solidFill>
                  <a:srgbClr val="0B49CB"/>
                </a:solidFill>
                <a:latin typeface="Adobe Arabic" panose="02040503050201020203" pitchFamily="18" charset="-78"/>
                <a:ea typeface="IBM Plex Mono SemiBold"/>
                <a:cs typeface="Adobe Arabic" panose="02040503050201020203" pitchFamily="18" charset="-78"/>
              </a:rPr>
              <a:t>Overall Successful Landing Rate</a:t>
            </a:r>
            <a:endParaRPr lang="en-US" sz="4000" b="0" strike="noStrike" spc="-1" dirty="0">
              <a:latin typeface="Adobe Arabic" panose="02040503050201020203" pitchFamily="18" charset="-78"/>
              <a:cs typeface="Adobe Arabic" panose="02040503050201020203" pitchFamily="18" charset="-78"/>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40" y="1415313"/>
            <a:ext cx="10515240" cy="352012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72" name="TextShape 1"/>
          <p:cNvSpPr txBox="1"/>
          <p:nvPr/>
        </p:nvSpPr>
        <p:spPr>
          <a:xfrm>
            <a:off x="8714880" y="6025680"/>
            <a:ext cx="2742840" cy="401400"/>
          </a:xfrm>
          <a:prstGeom prst="rect">
            <a:avLst/>
          </a:prstGeom>
          <a:noFill/>
          <a:ln>
            <a:noFill/>
          </a:ln>
        </p:spPr>
        <p:txBody>
          <a:bodyPr anchor="ctr">
            <a:normAutofit/>
          </a:bodyPr>
          <a:lstStyle/>
          <a:p>
            <a:pPr algn="r">
              <a:lnSpc>
                <a:spcPct val="100000"/>
              </a:lnSpc>
              <a:spcAft>
                <a:spcPts val="601"/>
              </a:spcAft>
            </a:pPr>
            <a:fld id="{24610D90-35DF-492A-B8AC-A1F0ECCAD5A5}" type="slidenum">
              <a:rPr lang="en-US" sz="1600" b="0" strike="noStrike" spc="-1">
                <a:solidFill>
                  <a:srgbClr val="1C7DDB"/>
                </a:solidFill>
                <a:latin typeface="Adobe Arabic" panose="02040503050201020203" pitchFamily="18" charset="-78"/>
                <a:cs typeface="Adobe Arabic" panose="02040503050201020203" pitchFamily="18" charset="-78"/>
              </a:rPr>
              <a:t>4</a:t>
            </a:fld>
            <a:endParaRPr lang="en-US" sz="1600" b="0" strike="noStrike" spc="-1">
              <a:latin typeface="Adobe Arabic" panose="02040503050201020203" pitchFamily="18" charset="-78"/>
              <a:cs typeface="Adobe Arabic" panose="02040503050201020203" pitchFamily="18" charset="-78"/>
            </a:endParaRPr>
          </a:p>
        </p:txBody>
      </p:sp>
      <p:sp>
        <p:nvSpPr>
          <p:cNvPr id="173" name="CustomShape 2"/>
          <p:cNvSpPr/>
          <p:nvPr/>
        </p:nvSpPr>
        <p:spPr>
          <a:xfrm>
            <a:off x="828000" y="538560"/>
            <a:ext cx="105296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dirty="0">
                <a:solidFill>
                  <a:srgbClr val="0B49CB"/>
                </a:solidFill>
                <a:latin typeface="Adobe Arabic" panose="02040503050201020203" pitchFamily="18" charset="-78"/>
                <a:ea typeface="IBM Plex Mono SemiBold"/>
                <a:cs typeface="Adobe Arabic" panose="02040503050201020203" pitchFamily="18" charset="-78"/>
              </a:rPr>
              <a:t>Introduction</a:t>
            </a:r>
            <a:endParaRPr lang="en-US" sz="4000" b="0" strike="noStrike" spc="-1" dirty="0">
              <a:latin typeface="Adobe Arabic" panose="02040503050201020203" pitchFamily="18" charset="-78"/>
              <a:cs typeface="Adobe Arabic" panose="02040503050201020203" pitchFamily="18" charset="-78"/>
            </a:endParaRPr>
          </a:p>
        </p:txBody>
      </p:sp>
      <p:sp>
        <p:nvSpPr>
          <p:cNvPr id="174" name="CustomShape 3"/>
          <p:cNvSpPr/>
          <p:nvPr/>
        </p:nvSpPr>
        <p:spPr>
          <a:xfrm>
            <a:off x="958679" y="1688123"/>
            <a:ext cx="10049289" cy="4337557"/>
          </a:xfrm>
          <a:prstGeom prst="rect">
            <a:avLst/>
          </a:prstGeom>
          <a:noFill/>
          <a:ln>
            <a:noFill/>
          </a:ln>
        </p:spPr>
        <p:style>
          <a:lnRef idx="0">
            <a:scrgbClr r="0" g="0" b="0"/>
          </a:lnRef>
          <a:fillRef idx="0">
            <a:scrgbClr r="0" g="0" b="0"/>
          </a:fillRef>
          <a:effectRef idx="0">
            <a:scrgbClr r="0" g="0" b="0"/>
          </a:effectRef>
          <a:fontRef idx="minor"/>
        </p:style>
        <p:txBody>
          <a:bodyPr>
            <a:normAutofit/>
          </a:bodyPr>
          <a:lstStyle/>
          <a:p>
            <a:pPr marL="228600" indent="-228240">
              <a:lnSpc>
                <a:spcPct val="90000"/>
              </a:lnSpc>
              <a:spcBef>
                <a:spcPts val="1400"/>
              </a:spcBef>
              <a:buClr>
                <a:srgbClr val="292929"/>
              </a:buClr>
              <a:buFont typeface="Arial"/>
              <a:buChar char="•"/>
            </a:pPr>
            <a:r>
              <a:rPr lang="en-US" sz="2200" b="0" strike="noStrike" spc="-1" dirty="0" smtClean="0">
                <a:solidFill>
                  <a:srgbClr val="292929"/>
                </a:solidFill>
                <a:latin typeface="Adobe Arabic" panose="02040503050201020203" pitchFamily="18" charset="-78"/>
                <a:cs typeface="Adobe Arabic" panose="02040503050201020203" pitchFamily="18" charset="-78"/>
              </a:rPr>
              <a:t>Project background and context</a:t>
            </a:r>
          </a:p>
          <a:p>
            <a:pPr marL="685800" lvl="1" indent="-228240">
              <a:lnSpc>
                <a:spcPct val="90000"/>
              </a:lnSpc>
              <a:spcBef>
                <a:spcPts val="1400"/>
              </a:spcBef>
              <a:buClr>
                <a:srgbClr val="292929"/>
              </a:buClr>
              <a:buFont typeface="Arial"/>
              <a:buChar char="•"/>
            </a:pPr>
            <a:r>
              <a:rPr lang="en-US" sz="2000" dirty="0" smtClean="0">
                <a:latin typeface="Adobe Arabic" panose="02040503050201020203" pitchFamily="18" charset="-78"/>
                <a:cs typeface="Adobe Arabic" panose="02040503050201020203" pitchFamily="18" charset="-78"/>
              </a:rPr>
              <a:t>Space-X advertises Falcon 9 rocket launches on its website with a cost of 62 million dollars. Other providers cost upward of 165 million dollars each. Much of the savings is because Space-X can reuse the first stage.</a:t>
            </a:r>
          </a:p>
          <a:p>
            <a:pPr marL="228600" indent="-228240">
              <a:lnSpc>
                <a:spcPct val="90000"/>
              </a:lnSpc>
              <a:spcBef>
                <a:spcPts val="1400"/>
              </a:spcBef>
              <a:buClr>
                <a:srgbClr val="292929"/>
              </a:buClr>
              <a:buFont typeface="Arial"/>
              <a:buChar char="•"/>
            </a:pPr>
            <a:r>
              <a:rPr lang="en-US" sz="2200" b="0" strike="noStrike" spc="-1" dirty="0" smtClean="0">
                <a:solidFill>
                  <a:srgbClr val="292929"/>
                </a:solidFill>
                <a:latin typeface="Adobe Arabic" panose="02040503050201020203" pitchFamily="18" charset="-78"/>
                <a:cs typeface="Adobe Arabic" panose="02040503050201020203" pitchFamily="18" charset="-78"/>
              </a:rPr>
              <a:t>Problems you want to find answers</a:t>
            </a:r>
          </a:p>
          <a:p>
            <a:pPr marL="685800" lvl="1" indent="-228240">
              <a:lnSpc>
                <a:spcPct val="90000"/>
              </a:lnSpc>
              <a:spcBef>
                <a:spcPts val="1400"/>
              </a:spcBef>
              <a:buClr>
                <a:srgbClr val="292929"/>
              </a:buClr>
              <a:buFont typeface="Arial"/>
              <a:buChar char="•"/>
            </a:pPr>
            <a:r>
              <a:rPr lang="en-US" sz="2000" dirty="0">
                <a:latin typeface="Adobe Arabic" panose="02040503050201020203" pitchFamily="18" charset="-78"/>
                <a:cs typeface="Adobe Arabic" panose="02040503050201020203" pitchFamily="18" charset="-78"/>
              </a:rPr>
              <a:t>I</a:t>
            </a:r>
            <a:r>
              <a:rPr lang="en-US" sz="2000" dirty="0" smtClean="0">
                <a:latin typeface="Adobe Arabic" panose="02040503050201020203" pitchFamily="18" charset="-78"/>
                <a:cs typeface="Adobe Arabic" panose="02040503050201020203" pitchFamily="18" charset="-78"/>
              </a:rPr>
              <a:t>f we can predict successful landings for first stage components, we can better determine the cost of each launch. Armed with this information, competitors could out bid Space-X for future launches.</a:t>
            </a:r>
            <a:endParaRPr lang="en-US" sz="2000" b="0" strike="noStrike" spc="-1" dirty="0" smtClean="0">
              <a:latin typeface="Adobe Arabic" panose="02040503050201020203" pitchFamily="18" charset="-78"/>
              <a:cs typeface="Adobe Arabic" panose="02040503050201020203" pitchFamily="18" charset="-78"/>
            </a:endParaRPr>
          </a:p>
          <a:p>
            <a:pPr marL="685800" lvl="1" indent="-228240">
              <a:lnSpc>
                <a:spcPct val="90000"/>
              </a:lnSpc>
              <a:spcBef>
                <a:spcPts val="1400"/>
              </a:spcBef>
              <a:buClr>
                <a:srgbClr val="292929"/>
              </a:buClr>
              <a:buFont typeface="Arial"/>
              <a:buChar char="•"/>
            </a:pPr>
            <a:endParaRPr lang="en-US" sz="2000" b="0" strike="noStrike" spc="-1" dirty="0">
              <a:latin typeface="Adobe Arabic" panose="02040503050201020203" pitchFamily="18" charset="-78"/>
              <a:cs typeface="Adobe Arabic" panose="02040503050201020203" pitchFamily="18" charset="-7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76"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6C8F4996-CF2B-4660-B5C1-E3F60BF46AB7}" type="slidenum">
              <a:rPr lang="en-US" sz="1600" b="0" strike="noStrike" spc="-1">
                <a:solidFill>
                  <a:srgbClr val="1C7DDB"/>
                </a:solidFill>
                <a:latin typeface="Adobe Arabic" panose="02040503050201020203" pitchFamily="18" charset="-78"/>
                <a:cs typeface="Adobe Arabic" panose="02040503050201020203" pitchFamily="18" charset="-78"/>
              </a:rPr>
              <a:t>40</a:t>
            </a:fld>
            <a:endParaRPr lang="en-US" sz="1600" b="0" strike="noStrike" spc="-1">
              <a:latin typeface="Adobe Arabic" panose="02040503050201020203" pitchFamily="18" charset="-78"/>
              <a:cs typeface="Adobe Arabic" panose="02040503050201020203" pitchFamily="18" charset="-78"/>
            </a:endParaRPr>
          </a:p>
        </p:txBody>
      </p:sp>
      <p:sp>
        <p:nvSpPr>
          <p:cNvPr id="277" name="TextShape 2"/>
          <p:cNvSpPr txBox="1"/>
          <p:nvPr/>
        </p:nvSpPr>
        <p:spPr>
          <a:xfrm>
            <a:off x="734040" y="4800600"/>
            <a:ext cx="10551240" cy="1225080"/>
          </a:xfrm>
          <a:prstGeom prst="rect">
            <a:avLst/>
          </a:prstGeom>
          <a:noFill/>
          <a:ln>
            <a:noFill/>
          </a:ln>
        </p:spPr>
        <p:txBody>
          <a:bodyPr>
            <a:normAutofit/>
          </a:bodyPr>
          <a:lstStyle/>
          <a:p>
            <a:pPr>
              <a:lnSpc>
                <a:spcPct val="100000"/>
              </a:lnSpc>
            </a:pPr>
            <a:r>
              <a:rPr lang="en-US" sz="2200" b="1" strike="noStrike" spc="-1" dirty="0" smtClean="0">
                <a:solidFill>
                  <a:srgbClr val="000000"/>
                </a:solidFill>
                <a:latin typeface="Adobe Arabic" panose="02040503050201020203" pitchFamily="18" charset="-78"/>
                <a:cs typeface="Adobe Arabic" panose="02040503050201020203" pitchFamily="18" charset="-78"/>
              </a:rPr>
              <a:t>Pie chart for the success rate of all rockets launching from the Cape Canaveral ‘Slick 40’ SLC-40 launch site.</a:t>
            </a:r>
          </a:p>
          <a:p>
            <a:pPr>
              <a:lnSpc>
                <a:spcPct val="100000"/>
              </a:lnSpc>
            </a:pPr>
            <a:endParaRPr lang="en-US" sz="2200" b="1" spc="-1" dirty="0" smtClean="0">
              <a:solidFill>
                <a:srgbClr val="000000"/>
              </a:solidFill>
              <a:latin typeface="Adobe Arabic" panose="02040503050201020203" pitchFamily="18" charset="-78"/>
              <a:cs typeface="Adobe Arabic" panose="02040503050201020203" pitchFamily="18" charset="-78"/>
            </a:endParaRPr>
          </a:p>
          <a:p>
            <a:pPr>
              <a:lnSpc>
                <a:spcPct val="100000"/>
              </a:lnSpc>
            </a:pPr>
            <a:r>
              <a:rPr lang="en-US" sz="2200" b="1" spc="-1" dirty="0" smtClean="0">
                <a:solidFill>
                  <a:srgbClr val="000000"/>
                </a:solidFill>
                <a:latin typeface="Adobe Arabic" panose="02040503050201020203" pitchFamily="18" charset="-78"/>
                <a:cs typeface="Adobe Arabic" panose="02040503050201020203" pitchFamily="18" charset="-78"/>
              </a:rPr>
              <a:t>This site produces the highest rate of successful landings.</a:t>
            </a:r>
            <a:endParaRPr lang="en-US" sz="2200" b="1" strike="noStrike" spc="-1" dirty="0">
              <a:solidFill>
                <a:srgbClr val="000000"/>
              </a:solidFill>
              <a:latin typeface="Adobe Arabic" panose="02040503050201020203" pitchFamily="18" charset="-78"/>
              <a:cs typeface="Adobe Arabic" panose="02040503050201020203" pitchFamily="18" charset="-78"/>
            </a:endParaRPr>
          </a:p>
        </p:txBody>
      </p:sp>
      <p:sp>
        <p:nvSpPr>
          <p:cNvPr id="278"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spc="-1" dirty="0" smtClean="0">
                <a:solidFill>
                  <a:srgbClr val="0B49CB"/>
                </a:solidFill>
                <a:latin typeface="Adobe Arabic" panose="02040503050201020203" pitchFamily="18" charset="-78"/>
                <a:cs typeface="Adobe Arabic" panose="02040503050201020203" pitchFamily="18" charset="-78"/>
              </a:rPr>
              <a:t>Highest Successful Landings</a:t>
            </a:r>
            <a:endParaRPr lang="en-US" sz="4000" b="0" strike="noStrike" spc="-1" dirty="0">
              <a:latin typeface="Adobe Arabic" panose="02040503050201020203" pitchFamily="18" charset="-78"/>
              <a:cs typeface="Adobe Arabic" panose="02040503050201020203" pitchFamily="18" charset="-78"/>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040" y="1441842"/>
            <a:ext cx="10551240" cy="335875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79"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7CB16756-97F5-41DE-B72B-CA0A698E5005}" type="slidenum">
              <a:rPr lang="en-US" sz="1600" b="0" strike="noStrike" spc="-1">
                <a:solidFill>
                  <a:srgbClr val="1C7DDB"/>
                </a:solidFill>
                <a:latin typeface="Adobe Arabic" panose="02040503050201020203" pitchFamily="18" charset="-78"/>
                <a:cs typeface="Adobe Arabic" panose="02040503050201020203" pitchFamily="18" charset="-78"/>
              </a:rPr>
              <a:t>41</a:t>
            </a:fld>
            <a:endParaRPr lang="en-US" sz="1600" b="0" strike="noStrike" spc="-1">
              <a:latin typeface="Adobe Arabic" panose="02040503050201020203" pitchFamily="18" charset="-78"/>
              <a:cs typeface="Adobe Arabic" panose="02040503050201020203" pitchFamily="18" charset="-78"/>
            </a:endParaRPr>
          </a:p>
        </p:txBody>
      </p:sp>
      <p:sp>
        <p:nvSpPr>
          <p:cNvPr id="281"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dirty="0" smtClean="0">
                <a:solidFill>
                  <a:srgbClr val="0B49CB"/>
                </a:solidFill>
                <a:latin typeface="Adobe Arabic" panose="02040503050201020203" pitchFamily="18" charset="-78"/>
                <a:ea typeface="IBM Plex Mono SemiBold"/>
                <a:cs typeface="Adobe Arabic" panose="02040503050201020203" pitchFamily="18" charset="-78"/>
              </a:rPr>
              <a:t>Launch Outcome vs Payload Mass</a:t>
            </a:r>
            <a:endParaRPr lang="en-US" sz="4000" b="0" strike="noStrike" spc="-1" dirty="0">
              <a:latin typeface="Adobe Arabic" panose="02040503050201020203" pitchFamily="18" charset="-78"/>
              <a:cs typeface="Adobe Arabic" panose="02040503050201020203" pitchFamily="18" charset="-78"/>
            </a:endParaRPr>
          </a:p>
        </p:txBody>
      </p:sp>
      <p:pic>
        <p:nvPicPr>
          <p:cNvPr id="2" name="Picture 1"/>
          <p:cNvPicPr>
            <a:picLocks/>
          </p:cNvPicPr>
          <p:nvPr/>
        </p:nvPicPr>
        <p:blipFill>
          <a:blip r:embed="rId3">
            <a:extLst>
              <a:ext uri="{28A0092B-C50C-407E-A947-70E740481C1C}">
                <a14:useLocalDpi xmlns:a14="http://schemas.microsoft.com/office/drawing/2010/main" val="0"/>
              </a:ext>
            </a:extLst>
          </a:blip>
          <a:stretch>
            <a:fillRect/>
          </a:stretch>
        </p:blipFill>
        <p:spPr>
          <a:xfrm>
            <a:off x="770038" y="3831120"/>
            <a:ext cx="5029200" cy="2286000"/>
          </a:xfrm>
          <a:prstGeom prst="rect">
            <a:avLst/>
          </a:prstGeom>
        </p:spPr>
      </p:pic>
      <p:pic>
        <p:nvPicPr>
          <p:cNvPr id="3" name="Picture 2"/>
          <p:cNvPicPr>
            <a:picLocks/>
          </p:cNvPicPr>
          <p:nvPr/>
        </p:nvPicPr>
        <p:blipFill>
          <a:blip r:embed="rId4">
            <a:extLst>
              <a:ext uri="{28A0092B-C50C-407E-A947-70E740481C1C}">
                <a14:useLocalDpi xmlns:a14="http://schemas.microsoft.com/office/drawing/2010/main" val="0"/>
              </a:ext>
            </a:extLst>
          </a:blip>
          <a:stretch>
            <a:fillRect/>
          </a:stretch>
        </p:blipFill>
        <p:spPr>
          <a:xfrm>
            <a:off x="770038" y="1410598"/>
            <a:ext cx="5029200" cy="2286000"/>
          </a:xfrm>
          <a:prstGeom prst="rect">
            <a:avLst/>
          </a:prstGeom>
        </p:spPr>
      </p:pic>
      <p:pic>
        <p:nvPicPr>
          <p:cNvPr id="4" name="Picture 3"/>
          <p:cNvPicPr>
            <a:picLocks/>
          </p:cNvPicPr>
          <p:nvPr/>
        </p:nvPicPr>
        <p:blipFill>
          <a:blip r:embed="rId5">
            <a:extLst>
              <a:ext uri="{28A0092B-C50C-407E-A947-70E740481C1C}">
                <a14:useLocalDpi xmlns:a14="http://schemas.microsoft.com/office/drawing/2010/main" val="0"/>
              </a:ext>
            </a:extLst>
          </a:blip>
          <a:stretch>
            <a:fillRect/>
          </a:stretch>
        </p:blipFill>
        <p:spPr>
          <a:xfrm>
            <a:off x="6428520" y="1410598"/>
            <a:ext cx="5029200" cy="2286000"/>
          </a:xfrm>
          <a:prstGeom prst="rect">
            <a:avLst/>
          </a:prstGeom>
        </p:spPr>
      </p:pic>
      <p:sp>
        <p:nvSpPr>
          <p:cNvPr id="6" name="TextBox 5"/>
          <p:cNvSpPr txBox="1"/>
          <p:nvPr/>
        </p:nvSpPr>
        <p:spPr>
          <a:xfrm>
            <a:off x="6428519" y="3835330"/>
            <a:ext cx="5029200" cy="2215991"/>
          </a:xfrm>
          <a:prstGeom prst="rect">
            <a:avLst/>
          </a:prstGeom>
          <a:noFill/>
        </p:spPr>
        <p:txBody>
          <a:bodyPr wrap="square" rtlCol="0">
            <a:spAutoFit/>
          </a:bodyPr>
          <a:lstStyle/>
          <a:p>
            <a:pPr algn="ctr"/>
            <a:r>
              <a:rPr lang="en-US" b="1" dirty="0" smtClean="0">
                <a:latin typeface="Adobe Arabic" panose="02040503050201020203" pitchFamily="18" charset="-78"/>
                <a:cs typeface="Adobe Arabic" panose="02040503050201020203" pitchFamily="18" charset="-78"/>
              </a:rPr>
              <a:t>‘Class’ outcomes of launches differentiated by booster version:</a:t>
            </a:r>
          </a:p>
          <a:p>
            <a:pPr marL="285750" indent="-285750">
              <a:buFont typeface="Arial" panose="020B0604020202020204" pitchFamily="34" charset="0"/>
              <a:buChar char="•"/>
            </a:pPr>
            <a:r>
              <a:rPr lang="en-US" sz="1600" dirty="0" smtClean="0">
                <a:latin typeface="Adobe Arabic" panose="02040503050201020203" pitchFamily="18" charset="-78"/>
                <a:cs typeface="Adobe Arabic" panose="02040503050201020203" pitchFamily="18" charset="-78"/>
              </a:rPr>
              <a:t>Plot 1.1: The entire range of payload masses</a:t>
            </a:r>
          </a:p>
          <a:p>
            <a:pPr marL="742950" lvl="1" indent="-285750">
              <a:buFont typeface="Arial" panose="020B0604020202020204" pitchFamily="34" charset="0"/>
              <a:buChar char="•"/>
            </a:pPr>
            <a:r>
              <a:rPr lang="en-US" sz="1400" dirty="0" smtClean="0">
                <a:latin typeface="Adobe Arabic" panose="02040503050201020203" pitchFamily="18" charset="-78"/>
                <a:cs typeface="Adobe Arabic" panose="02040503050201020203" pitchFamily="18" charset="-78"/>
              </a:rPr>
              <a:t>Five unique booster for payloads ranging from 0 to 10000 KG</a:t>
            </a:r>
          </a:p>
          <a:p>
            <a:pPr marL="285750" indent="-285750">
              <a:buFont typeface="Arial" panose="020B0604020202020204" pitchFamily="34" charset="0"/>
              <a:buChar char="•"/>
            </a:pPr>
            <a:r>
              <a:rPr lang="en-US" sz="1600" dirty="0" smtClean="0">
                <a:latin typeface="Adobe Arabic" panose="02040503050201020203" pitchFamily="18" charset="-78"/>
                <a:cs typeface="Adobe Arabic" panose="02040503050201020203" pitchFamily="18" charset="-78"/>
              </a:rPr>
              <a:t>Plot 1.2: ‘Payload Mass’ range from 0 to 5000 KG</a:t>
            </a:r>
          </a:p>
          <a:p>
            <a:pPr marL="742950" lvl="1" indent="-285750">
              <a:buFont typeface="Arial" panose="020B0604020202020204" pitchFamily="34" charset="0"/>
              <a:buChar char="•"/>
            </a:pPr>
            <a:r>
              <a:rPr lang="en-US" sz="1400" dirty="0" smtClean="0">
                <a:latin typeface="Adobe Arabic" panose="02040503050201020203" pitchFamily="18" charset="-78"/>
                <a:cs typeface="Adobe Arabic" panose="02040503050201020203" pitchFamily="18" charset="-78"/>
              </a:rPr>
              <a:t>Booster v1.0 used for very light loads</a:t>
            </a:r>
          </a:p>
          <a:p>
            <a:pPr marL="742950" lvl="1" indent="-285750">
              <a:buFont typeface="Arial" panose="020B0604020202020204" pitchFamily="34" charset="0"/>
              <a:buChar char="•"/>
            </a:pPr>
            <a:r>
              <a:rPr lang="en-US" sz="1400" dirty="0" smtClean="0">
                <a:latin typeface="Adobe Arabic" panose="02040503050201020203" pitchFamily="18" charset="-78"/>
                <a:cs typeface="Adobe Arabic" panose="02040503050201020203" pitchFamily="18" charset="-78"/>
              </a:rPr>
              <a:t>Booster v1.1 used for loads between 500 and 5000 KG</a:t>
            </a:r>
          </a:p>
          <a:p>
            <a:pPr marL="285750" indent="-285750">
              <a:buFont typeface="Arial" panose="020B0604020202020204" pitchFamily="34" charset="0"/>
              <a:buChar char="•"/>
            </a:pPr>
            <a:r>
              <a:rPr lang="en-US" sz="1600" dirty="0" smtClean="0">
                <a:latin typeface="Adobe Arabic" panose="02040503050201020203" pitchFamily="18" charset="-78"/>
                <a:cs typeface="Adobe Arabic" panose="02040503050201020203" pitchFamily="18" charset="-78"/>
              </a:rPr>
              <a:t>Plot 2.1: ‘Payload Mass’ range from 5000 to 10000 KG</a:t>
            </a:r>
          </a:p>
          <a:p>
            <a:pPr marL="742950" lvl="1" indent="-285750">
              <a:buFont typeface="Arial" panose="020B0604020202020204" pitchFamily="34" charset="0"/>
              <a:buChar char="•"/>
            </a:pPr>
            <a:r>
              <a:rPr lang="en-US" sz="1400" dirty="0" smtClean="0">
                <a:latin typeface="Adobe Arabic" panose="02040503050201020203" pitchFamily="18" charset="-78"/>
                <a:cs typeface="Adobe Arabic" panose="02040503050201020203" pitchFamily="18" charset="-78"/>
              </a:rPr>
              <a:t>Only two boosters used for mid to heavy loads</a:t>
            </a:r>
          </a:p>
          <a:p>
            <a:pPr marL="742950" lvl="1" indent="-285750">
              <a:buFont typeface="Arial" panose="020B0604020202020204" pitchFamily="34" charset="0"/>
              <a:buChar char="•"/>
            </a:pPr>
            <a:r>
              <a:rPr lang="en-US" sz="1400" dirty="0" smtClean="0">
                <a:latin typeface="Adobe Arabic" panose="02040503050201020203" pitchFamily="18" charset="-78"/>
                <a:cs typeface="Adobe Arabic" panose="02040503050201020203" pitchFamily="18" charset="-78"/>
              </a:rPr>
              <a:t>B4 is the only booster used above 7000 KG</a:t>
            </a:r>
            <a:endParaRPr lang="en-US" sz="1400" dirty="0">
              <a:latin typeface="Adobe Arabic" panose="02040503050201020203" pitchFamily="18" charset="-78"/>
              <a:cs typeface="Adobe Arabic" panose="02040503050201020203" pitchFamily="18" charset="-78"/>
            </a:endParaRPr>
          </a:p>
        </p:txBody>
      </p:sp>
      <p:sp>
        <p:nvSpPr>
          <p:cNvPr id="7" name="TextBox 6"/>
          <p:cNvSpPr txBox="1"/>
          <p:nvPr/>
        </p:nvSpPr>
        <p:spPr>
          <a:xfrm>
            <a:off x="5479920" y="3405832"/>
            <a:ext cx="319318" cy="276999"/>
          </a:xfrm>
          <a:prstGeom prst="rect">
            <a:avLst/>
          </a:prstGeom>
          <a:noFill/>
        </p:spPr>
        <p:txBody>
          <a:bodyPr wrap="none" rtlCol="0">
            <a:spAutoFit/>
          </a:bodyPr>
          <a:lstStyle/>
          <a:p>
            <a:r>
              <a:rPr lang="en-US" sz="1200" dirty="0" smtClean="0">
                <a:latin typeface="Adobe Arabic" panose="02040503050201020203" pitchFamily="18" charset="-78"/>
                <a:cs typeface="Adobe Arabic" panose="02040503050201020203" pitchFamily="18" charset="-78"/>
              </a:rPr>
              <a:t>1.1</a:t>
            </a:r>
            <a:endParaRPr lang="en-US" sz="1200" dirty="0">
              <a:latin typeface="Adobe Arabic" panose="02040503050201020203" pitchFamily="18" charset="-78"/>
              <a:cs typeface="Adobe Arabic" panose="02040503050201020203" pitchFamily="18" charset="-78"/>
            </a:endParaRPr>
          </a:p>
        </p:txBody>
      </p:sp>
      <p:sp>
        <p:nvSpPr>
          <p:cNvPr id="8" name="TextBox 7"/>
          <p:cNvSpPr txBox="1"/>
          <p:nvPr/>
        </p:nvSpPr>
        <p:spPr>
          <a:xfrm>
            <a:off x="11146081" y="3435639"/>
            <a:ext cx="319318" cy="276999"/>
          </a:xfrm>
          <a:prstGeom prst="rect">
            <a:avLst/>
          </a:prstGeom>
          <a:noFill/>
        </p:spPr>
        <p:txBody>
          <a:bodyPr wrap="none" rtlCol="0">
            <a:spAutoFit/>
          </a:bodyPr>
          <a:lstStyle/>
          <a:p>
            <a:r>
              <a:rPr lang="en-US" sz="1200" dirty="0" smtClean="0">
                <a:latin typeface="Adobe Arabic" panose="02040503050201020203" pitchFamily="18" charset="-78"/>
                <a:cs typeface="Adobe Arabic" panose="02040503050201020203" pitchFamily="18" charset="-78"/>
              </a:rPr>
              <a:t>1.2</a:t>
            </a:r>
            <a:endParaRPr lang="en-US" sz="1200" dirty="0">
              <a:latin typeface="Adobe Arabic" panose="02040503050201020203" pitchFamily="18" charset="-78"/>
              <a:cs typeface="Adobe Arabic" panose="02040503050201020203" pitchFamily="18" charset="-78"/>
            </a:endParaRPr>
          </a:p>
        </p:txBody>
      </p:sp>
      <p:sp>
        <p:nvSpPr>
          <p:cNvPr id="9" name="TextBox 8"/>
          <p:cNvSpPr txBox="1"/>
          <p:nvPr/>
        </p:nvSpPr>
        <p:spPr>
          <a:xfrm>
            <a:off x="5476081" y="5852928"/>
            <a:ext cx="319318" cy="276999"/>
          </a:xfrm>
          <a:prstGeom prst="rect">
            <a:avLst/>
          </a:prstGeom>
          <a:noFill/>
        </p:spPr>
        <p:txBody>
          <a:bodyPr wrap="none" rtlCol="0">
            <a:spAutoFit/>
          </a:bodyPr>
          <a:lstStyle/>
          <a:p>
            <a:r>
              <a:rPr lang="en-US" sz="1200" dirty="0" smtClean="0">
                <a:latin typeface="Adobe Arabic" panose="02040503050201020203" pitchFamily="18" charset="-78"/>
                <a:cs typeface="Adobe Arabic" panose="02040503050201020203" pitchFamily="18" charset="-78"/>
              </a:rPr>
              <a:t>2.1</a:t>
            </a:r>
            <a:endParaRPr lang="en-US" sz="1200" dirty="0">
              <a:latin typeface="Adobe Arabic" panose="02040503050201020203" pitchFamily="18" charset="-78"/>
              <a:cs typeface="Adobe Arabic" panose="02040503050201020203" pitchFamily="18" charset="-7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82" name="CustomShape 1"/>
          <p:cNvSpPr/>
          <p:nvPr/>
        </p:nvSpPr>
        <p:spPr>
          <a:xfrm>
            <a:off x="810720" y="2529720"/>
            <a:ext cx="1032840" cy="364680"/>
          </a:xfrm>
          <a:prstGeom prst="rect">
            <a:avLst/>
          </a:prstGeom>
          <a:solidFill>
            <a:srgbClr val="0948CB"/>
          </a:solid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800" b="0" strike="noStrike" spc="-1">
                <a:solidFill>
                  <a:srgbClr val="FFFFFF"/>
                </a:solidFill>
                <a:latin typeface="Calibri"/>
              </a:rPr>
              <a:t>Section 5</a:t>
            </a:r>
            <a:endParaRPr lang="en-US" sz="1800" b="0" strike="noStrike" spc="-1">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83"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B7832BDA-0900-4EDC-812C-1FE26498F0D5}" type="slidenum">
              <a:rPr lang="en-US" sz="1600" b="0" strike="noStrike" spc="-1">
                <a:solidFill>
                  <a:srgbClr val="1C7DDB"/>
                </a:solidFill>
                <a:latin typeface="Abadi"/>
              </a:rPr>
              <a:t>43</a:t>
            </a:fld>
            <a:endParaRPr lang="en-US" sz="1600" b="0" strike="noStrike" spc="-1">
              <a:latin typeface="Times New Roman"/>
            </a:endParaRPr>
          </a:p>
        </p:txBody>
      </p:sp>
      <p:sp>
        <p:nvSpPr>
          <p:cNvPr id="284" name="TextShape 2"/>
          <p:cNvSpPr txBox="1"/>
          <p:nvPr/>
        </p:nvSpPr>
        <p:spPr>
          <a:xfrm>
            <a:off x="770040" y="5164241"/>
            <a:ext cx="10382153" cy="1693759"/>
          </a:xfrm>
          <a:prstGeom prst="rect">
            <a:avLst/>
          </a:prstGeom>
          <a:noFill/>
          <a:ln>
            <a:noFill/>
          </a:ln>
        </p:spPr>
        <p:txBody>
          <a:bodyPr>
            <a:normAutofit/>
          </a:bodyPr>
          <a:lstStyle/>
          <a:p>
            <a:pPr marL="228600" indent="-228240">
              <a:lnSpc>
                <a:spcPct val="100000"/>
              </a:lnSpc>
              <a:spcBef>
                <a:spcPts val="1400"/>
              </a:spcBef>
              <a:buClr>
                <a:srgbClr val="292929"/>
              </a:buClr>
              <a:buFont typeface="Arial"/>
              <a:buChar char="•"/>
            </a:pPr>
            <a:r>
              <a:rPr lang="en-US" sz="1600" spc="-1" dirty="0" smtClean="0">
                <a:solidFill>
                  <a:srgbClr val="292929"/>
                </a:solidFill>
                <a:latin typeface="Adobe Arabic" panose="02040503050201020203" pitchFamily="18" charset="-78"/>
                <a:cs typeface="Adobe Arabic" panose="02040503050201020203" pitchFamily="18" charset="-78"/>
              </a:rPr>
              <a:t>On the top left is a Heat map showing the observed and predicted values for the set of testing data used to evaluate each model</a:t>
            </a:r>
          </a:p>
          <a:p>
            <a:pPr marL="685800" lvl="1" indent="-228240">
              <a:spcBef>
                <a:spcPts val="1400"/>
              </a:spcBef>
              <a:buClr>
                <a:srgbClr val="292929"/>
              </a:buClr>
              <a:buFont typeface="Arial"/>
              <a:buChar char="•"/>
            </a:pPr>
            <a:r>
              <a:rPr lang="en-US" sz="1600" spc="-1" dirty="0">
                <a:solidFill>
                  <a:srgbClr val="292929"/>
                </a:solidFill>
                <a:latin typeface="Adobe Arabic" panose="02040503050201020203" pitchFamily="18" charset="-78"/>
                <a:cs typeface="Adobe Arabic" panose="02040503050201020203" pitchFamily="18" charset="-78"/>
              </a:rPr>
              <a:t>T</a:t>
            </a:r>
            <a:r>
              <a:rPr lang="en-US" sz="1600" b="0" strike="noStrike" spc="-1" dirty="0" smtClean="0">
                <a:solidFill>
                  <a:srgbClr val="292929"/>
                </a:solidFill>
                <a:latin typeface="Adobe Arabic" panose="02040503050201020203" pitchFamily="18" charset="-78"/>
                <a:cs typeface="Adobe Arabic" panose="02040503050201020203" pitchFamily="18" charset="-78"/>
              </a:rPr>
              <a:t>he testing set contained a total of 18 records</a:t>
            </a:r>
          </a:p>
          <a:p>
            <a:pPr marL="228600" indent="-228240">
              <a:lnSpc>
                <a:spcPct val="100000"/>
              </a:lnSpc>
              <a:spcBef>
                <a:spcPts val="1400"/>
              </a:spcBef>
              <a:buClr>
                <a:srgbClr val="292929"/>
              </a:buClr>
              <a:buFont typeface="Arial"/>
              <a:buChar char="•"/>
            </a:pPr>
            <a:r>
              <a:rPr lang="en-US" sz="1600" spc="-1" dirty="0" smtClean="0">
                <a:solidFill>
                  <a:srgbClr val="000000"/>
                </a:solidFill>
                <a:latin typeface="Adobe Arabic" panose="02040503050201020203" pitchFamily="18" charset="-78"/>
                <a:cs typeface="Adobe Arabic" panose="02040503050201020203" pitchFamily="18" charset="-78"/>
              </a:rPr>
              <a:t>On the top right is a bar chart displaying the metrics Accuracy, Precision, Recall, and F1 Score for each model</a:t>
            </a:r>
          </a:p>
          <a:p>
            <a:pPr marL="685800" lvl="1" indent="-228240">
              <a:spcBef>
                <a:spcPts val="1400"/>
              </a:spcBef>
              <a:buClr>
                <a:srgbClr val="292929"/>
              </a:buClr>
              <a:buFont typeface="Arial"/>
              <a:buChar char="•"/>
            </a:pPr>
            <a:r>
              <a:rPr lang="en-US" sz="1600" spc="-1" dirty="0" smtClean="0">
                <a:solidFill>
                  <a:srgbClr val="000000"/>
                </a:solidFill>
                <a:latin typeface="Adobe Arabic" panose="02040503050201020203" pitchFamily="18" charset="-78"/>
                <a:cs typeface="Adobe Arabic" panose="02040503050201020203" pitchFamily="18" charset="-78"/>
              </a:rPr>
              <a:t>Logistic Regression, SVM, and Decision Tree produce perfect Recall and has high values for all other metrics</a:t>
            </a:r>
            <a:endParaRPr lang="en-US" sz="1600" spc="-1" dirty="0">
              <a:solidFill>
                <a:srgbClr val="000000"/>
              </a:solidFill>
              <a:latin typeface="Adobe Arabic" panose="02040503050201020203" pitchFamily="18" charset="-78"/>
              <a:cs typeface="Adobe Arabic" panose="02040503050201020203" pitchFamily="18" charset="-78"/>
            </a:endParaRPr>
          </a:p>
        </p:txBody>
      </p:sp>
      <p:sp>
        <p:nvSpPr>
          <p:cNvPr id="285"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a:solidFill>
                  <a:srgbClr val="0B49CB"/>
                </a:solidFill>
                <a:latin typeface="Abadi"/>
                <a:ea typeface="IBM Plex Mono SemiBold"/>
              </a:rPr>
              <a:t>Classification Accuracy</a:t>
            </a:r>
            <a:endParaRPr lang="en-US" sz="4000" b="0" strike="noStrike" spc="-1">
              <a:latin typeface="Arial"/>
            </a:endParaRPr>
          </a:p>
        </p:txBody>
      </p:sp>
      <p:pic>
        <p:nvPicPr>
          <p:cNvPr id="2" name="Picture 1"/>
          <p:cNvPicPr preferRelativeResize="0">
            <a:picLocks noChangeAspect="1"/>
          </p:cNvPicPr>
          <p:nvPr/>
        </p:nvPicPr>
        <p:blipFill>
          <a:blip r:embed="rId3">
            <a:extLst>
              <a:ext uri="{28A0092B-C50C-407E-A947-70E740481C1C}">
                <a14:useLocalDpi xmlns:a14="http://schemas.microsoft.com/office/drawing/2010/main" val="0"/>
              </a:ext>
            </a:extLst>
          </a:blip>
          <a:stretch>
            <a:fillRect/>
          </a:stretch>
        </p:blipFill>
        <p:spPr>
          <a:xfrm>
            <a:off x="6086766" y="1651958"/>
            <a:ext cx="5065428" cy="3512283"/>
          </a:xfrm>
          <a:prstGeom prst="rect">
            <a:avLst/>
          </a:prstGeom>
        </p:spPr>
      </p:pic>
      <p:pic>
        <p:nvPicPr>
          <p:cNvPr id="3" name="Picture 2"/>
          <p:cNvPicPr preferRelativeResize="0">
            <a:picLocks noChangeAspect="1"/>
          </p:cNvPicPr>
          <p:nvPr/>
        </p:nvPicPr>
        <p:blipFill>
          <a:blip r:embed="rId4">
            <a:extLst>
              <a:ext uri="{28A0092B-C50C-407E-A947-70E740481C1C}">
                <a14:useLocalDpi xmlns:a14="http://schemas.microsoft.com/office/drawing/2010/main" val="0"/>
              </a:ext>
            </a:extLst>
          </a:blip>
          <a:stretch>
            <a:fillRect/>
          </a:stretch>
        </p:blipFill>
        <p:spPr>
          <a:xfrm>
            <a:off x="770040" y="1631751"/>
            <a:ext cx="5065776" cy="353249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86"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9AB98D7D-C881-44B2-B0D9-0F5C22F23D22}" type="slidenum">
              <a:rPr lang="en-US" sz="1600" b="0" strike="noStrike" spc="-1">
                <a:solidFill>
                  <a:srgbClr val="1C7DDB"/>
                </a:solidFill>
                <a:latin typeface="Adobe Arabic" panose="02040503050201020203" pitchFamily="18" charset="-78"/>
                <a:cs typeface="Adobe Arabic" panose="02040503050201020203" pitchFamily="18" charset="-78"/>
              </a:rPr>
              <a:t>44</a:t>
            </a:fld>
            <a:endParaRPr lang="en-US" sz="1600" b="0" strike="noStrike" spc="-1">
              <a:latin typeface="Adobe Arabic" panose="02040503050201020203" pitchFamily="18" charset="-78"/>
              <a:cs typeface="Adobe Arabic" panose="02040503050201020203" pitchFamily="18" charset="-78"/>
            </a:endParaRPr>
          </a:p>
        </p:txBody>
      </p:sp>
      <p:sp>
        <p:nvSpPr>
          <p:cNvPr id="287" name="TextShape 2"/>
          <p:cNvSpPr txBox="1"/>
          <p:nvPr/>
        </p:nvSpPr>
        <p:spPr>
          <a:xfrm>
            <a:off x="770040" y="1439843"/>
            <a:ext cx="10515240" cy="413238"/>
          </a:xfrm>
          <a:prstGeom prst="rect">
            <a:avLst/>
          </a:prstGeom>
          <a:noFill/>
          <a:ln>
            <a:noFill/>
          </a:ln>
        </p:spPr>
        <p:txBody>
          <a:bodyPr lIns="90000" tIns="45000" rIns="90000" bIns="45000">
            <a:noAutofit/>
          </a:bodyPr>
          <a:lstStyle/>
          <a:p>
            <a:pPr marL="360" algn="ctr">
              <a:lnSpc>
                <a:spcPct val="100000"/>
              </a:lnSpc>
              <a:spcBef>
                <a:spcPts val="1400"/>
              </a:spcBef>
              <a:buClr>
                <a:srgbClr val="292929"/>
              </a:buClr>
            </a:pPr>
            <a:r>
              <a:rPr lang="en-US" sz="2400" b="1" strike="noStrike" spc="-1" dirty="0" smtClean="0">
                <a:solidFill>
                  <a:srgbClr val="292929"/>
                </a:solidFill>
                <a:latin typeface="Adobe Arabic" panose="02040503050201020203" pitchFamily="18" charset="-78"/>
                <a:cs typeface="Adobe Arabic" panose="02040503050201020203" pitchFamily="18" charset="-78"/>
              </a:rPr>
              <a:t>Support Vector Machine Confusion Matrix</a:t>
            </a:r>
            <a:endParaRPr lang="en-US" sz="2400" b="1" strike="noStrike" spc="-1" dirty="0">
              <a:solidFill>
                <a:srgbClr val="000000"/>
              </a:solidFill>
              <a:latin typeface="Adobe Arabic" panose="02040503050201020203" pitchFamily="18" charset="-78"/>
              <a:cs typeface="Adobe Arabic" panose="02040503050201020203" pitchFamily="18" charset="-78"/>
            </a:endParaRPr>
          </a:p>
        </p:txBody>
      </p:sp>
      <p:sp>
        <p:nvSpPr>
          <p:cNvPr id="288"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dirty="0">
                <a:solidFill>
                  <a:srgbClr val="0B49CB"/>
                </a:solidFill>
                <a:latin typeface="Adobe Arabic" panose="02040503050201020203" pitchFamily="18" charset="-78"/>
                <a:ea typeface="IBM Plex Mono SemiBold"/>
                <a:cs typeface="Adobe Arabic" panose="02040503050201020203" pitchFamily="18" charset="-78"/>
              </a:rPr>
              <a:t>Confusion Matrix</a:t>
            </a:r>
            <a:endParaRPr lang="en-US" sz="4000" b="0" strike="noStrike" spc="-1" dirty="0">
              <a:latin typeface="Adobe Arabic" panose="02040503050201020203" pitchFamily="18" charset="-78"/>
              <a:cs typeface="Adobe Arabic" panose="02040503050201020203" pitchFamily="18" charset="-78"/>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27777" y="1902757"/>
            <a:ext cx="5764831" cy="4323623"/>
          </a:xfrm>
          <a:prstGeom prst="rect">
            <a:avLst/>
          </a:prstGeom>
        </p:spPr>
      </p:pic>
      <p:sp>
        <p:nvSpPr>
          <p:cNvPr id="4" name="TextBox 3"/>
          <p:cNvSpPr txBox="1"/>
          <p:nvPr/>
        </p:nvSpPr>
        <p:spPr>
          <a:xfrm>
            <a:off x="770040" y="1902757"/>
            <a:ext cx="4487760" cy="4401205"/>
          </a:xfrm>
          <a:prstGeom prst="rect">
            <a:avLst/>
          </a:prstGeom>
          <a:noFill/>
        </p:spPr>
        <p:txBody>
          <a:bodyPr wrap="square" rtlCol="0">
            <a:spAutoFit/>
          </a:bodyPr>
          <a:lstStyle/>
          <a:p>
            <a:pPr algn="ctr"/>
            <a:r>
              <a:rPr lang="en-US" b="1" dirty="0" smtClean="0">
                <a:latin typeface="Adobe Arabic" panose="02040503050201020203" pitchFamily="18" charset="-78"/>
                <a:cs typeface="Adobe Arabic" panose="02040503050201020203" pitchFamily="18" charset="-78"/>
              </a:rPr>
              <a:t>Support Vector Classifier chosen as best predictive model</a:t>
            </a:r>
          </a:p>
          <a:p>
            <a:pPr marL="285750" indent="-285750">
              <a:buFont typeface="Arial" panose="020B0604020202020204" pitchFamily="34" charset="0"/>
              <a:buChar char="•"/>
            </a:pPr>
            <a:r>
              <a:rPr lang="en-US" dirty="0" smtClean="0">
                <a:latin typeface="Adobe Arabic" panose="02040503050201020203" pitchFamily="18" charset="-78"/>
                <a:cs typeface="Adobe Arabic" panose="02040503050201020203" pitchFamily="18" charset="-78"/>
              </a:rPr>
              <a:t>Best Parameters:</a:t>
            </a:r>
          </a:p>
          <a:p>
            <a:pPr marL="742950" lvl="1" indent="-285750">
              <a:buFont typeface="Arial" panose="020B0604020202020204" pitchFamily="34" charset="0"/>
              <a:buChar char="•"/>
            </a:pPr>
            <a:r>
              <a:rPr lang="en-US" sz="1600" dirty="0">
                <a:latin typeface="Adobe Arabic" panose="02040503050201020203" pitchFamily="18" charset="-78"/>
                <a:cs typeface="Adobe Arabic" panose="02040503050201020203" pitchFamily="18" charset="-78"/>
              </a:rPr>
              <a:t>'C': 1.0, 'degree': 1, 'gamma': 0.03162277660168379, 'kernel': </a:t>
            </a:r>
            <a:r>
              <a:rPr lang="en-US" sz="1600" dirty="0" smtClean="0">
                <a:latin typeface="Adobe Arabic" panose="02040503050201020203" pitchFamily="18" charset="-78"/>
                <a:cs typeface="Adobe Arabic" panose="02040503050201020203" pitchFamily="18" charset="-78"/>
              </a:rPr>
              <a:t>'sigmoid‘</a:t>
            </a:r>
          </a:p>
          <a:p>
            <a:pPr marL="285750" indent="-285750">
              <a:buFont typeface="Arial" panose="020B0604020202020204" pitchFamily="34" charset="0"/>
              <a:buChar char="•"/>
            </a:pPr>
            <a:r>
              <a:rPr lang="en-US" dirty="0" smtClean="0">
                <a:latin typeface="Adobe Arabic" panose="02040503050201020203" pitchFamily="18" charset="-78"/>
                <a:cs typeface="Adobe Arabic" panose="02040503050201020203" pitchFamily="18" charset="-78"/>
              </a:rPr>
              <a:t>Classifier Metrics:</a:t>
            </a:r>
          </a:p>
          <a:p>
            <a:pPr marL="742950" lvl="1" indent="-285750">
              <a:buFont typeface="Arial" panose="020B0604020202020204" pitchFamily="34" charset="0"/>
              <a:buChar char="•"/>
            </a:pPr>
            <a:r>
              <a:rPr lang="en-US" sz="1600" dirty="0">
                <a:latin typeface="Adobe Arabic" panose="02040503050201020203" pitchFamily="18" charset="-78"/>
                <a:cs typeface="Adobe Arabic" panose="02040503050201020203" pitchFamily="18" charset="-78"/>
              </a:rPr>
              <a:t>F-1 Test Score: 0.8889</a:t>
            </a:r>
          </a:p>
          <a:p>
            <a:pPr marL="742950" lvl="1" indent="-285750">
              <a:buFont typeface="Arial" panose="020B0604020202020204" pitchFamily="34" charset="0"/>
              <a:buChar char="•"/>
            </a:pPr>
            <a:r>
              <a:rPr lang="en-US" sz="1600" dirty="0" smtClean="0">
                <a:latin typeface="Adobe Arabic" panose="02040503050201020203" pitchFamily="18" charset="-78"/>
                <a:cs typeface="Adobe Arabic" panose="02040503050201020203" pitchFamily="18" charset="-78"/>
              </a:rPr>
              <a:t>Accuracy </a:t>
            </a:r>
            <a:r>
              <a:rPr lang="en-US" sz="1600" dirty="0">
                <a:latin typeface="Adobe Arabic" panose="02040503050201020203" pitchFamily="18" charset="-78"/>
                <a:cs typeface="Adobe Arabic" panose="02040503050201020203" pitchFamily="18" charset="-78"/>
              </a:rPr>
              <a:t>Test Score: 0.8333</a:t>
            </a:r>
          </a:p>
          <a:p>
            <a:pPr marL="742950" lvl="1" indent="-285750">
              <a:buFont typeface="Arial" panose="020B0604020202020204" pitchFamily="34" charset="0"/>
              <a:buChar char="•"/>
            </a:pPr>
            <a:r>
              <a:rPr lang="en-US" sz="1600" dirty="0" smtClean="0">
                <a:latin typeface="Adobe Arabic" panose="02040503050201020203" pitchFamily="18" charset="-78"/>
                <a:cs typeface="Adobe Arabic" panose="02040503050201020203" pitchFamily="18" charset="-78"/>
              </a:rPr>
              <a:t>ROC-AUC </a:t>
            </a:r>
            <a:r>
              <a:rPr lang="en-US" sz="1600" dirty="0">
                <a:latin typeface="Adobe Arabic" panose="02040503050201020203" pitchFamily="18" charset="-78"/>
                <a:cs typeface="Adobe Arabic" panose="02040503050201020203" pitchFamily="18" charset="-78"/>
              </a:rPr>
              <a:t>Score: </a:t>
            </a:r>
            <a:r>
              <a:rPr lang="en-US" sz="1600" dirty="0" smtClean="0">
                <a:latin typeface="Adobe Arabic" panose="02040503050201020203" pitchFamily="18" charset="-78"/>
                <a:cs typeface="Adobe Arabic" panose="02040503050201020203" pitchFamily="18" charset="-78"/>
              </a:rPr>
              <a:t>0.7500</a:t>
            </a:r>
          </a:p>
          <a:p>
            <a:pPr marL="285750" indent="-285750">
              <a:buFont typeface="Arial" panose="020B0604020202020204" pitchFamily="34" charset="0"/>
              <a:buChar char="•"/>
            </a:pPr>
            <a:r>
              <a:rPr lang="en-US" dirty="0" smtClean="0">
                <a:latin typeface="Adobe Arabic" panose="02040503050201020203" pitchFamily="18" charset="-78"/>
                <a:cs typeface="Adobe Arabic" panose="02040503050201020203" pitchFamily="18" charset="-78"/>
              </a:rPr>
              <a:t>Summary</a:t>
            </a:r>
          </a:p>
          <a:p>
            <a:pPr marL="742950" lvl="1" indent="-285750">
              <a:buFont typeface="Arial" panose="020B0604020202020204" pitchFamily="34" charset="0"/>
              <a:buChar char="•"/>
            </a:pPr>
            <a:r>
              <a:rPr lang="en-US" sz="1600" dirty="0" smtClean="0">
                <a:latin typeface="Adobe Arabic" panose="02040503050201020203" pitchFamily="18" charset="-78"/>
                <a:cs typeface="Adobe Arabic" panose="02040503050201020203" pitchFamily="18" charset="-78"/>
              </a:rPr>
              <a:t>Excellent at predicting negative classes when detected</a:t>
            </a:r>
          </a:p>
          <a:p>
            <a:pPr marL="742950" lvl="1" indent="-285750">
              <a:buFont typeface="Arial" panose="020B0604020202020204" pitchFamily="34" charset="0"/>
              <a:buChar char="•"/>
            </a:pPr>
            <a:r>
              <a:rPr lang="en-US" sz="1600" dirty="0" smtClean="0">
                <a:latin typeface="Adobe Arabic" panose="02040503050201020203" pitchFamily="18" charset="-78"/>
                <a:cs typeface="Adobe Arabic" panose="02040503050201020203" pitchFamily="18" charset="-78"/>
              </a:rPr>
              <a:t>Fails to detect half of all negative classes</a:t>
            </a:r>
          </a:p>
          <a:p>
            <a:pPr marL="742950" lvl="1" indent="-285750">
              <a:buFont typeface="Arial" panose="020B0604020202020204" pitchFamily="34" charset="0"/>
              <a:buChar char="•"/>
            </a:pPr>
            <a:r>
              <a:rPr lang="en-US" sz="1600" dirty="0" smtClean="0">
                <a:latin typeface="Adobe Arabic" panose="02040503050201020203" pitchFamily="18" charset="-78"/>
                <a:cs typeface="Adobe Arabic" panose="02040503050201020203" pitchFamily="18" charset="-78"/>
              </a:rPr>
              <a:t>Predicts 80% of all positive classes: 3 False Positives</a:t>
            </a:r>
          </a:p>
          <a:p>
            <a:pPr marL="742950" lvl="1" indent="-285750">
              <a:buFont typeface="Arial" panose="020B0604020202020204" pitchFamily="34" charset="0"/>
              <a:buChar char="•"/>
            </a:pPr>
            <a:r>
              <a:rPr lang="en-US" sz="1600" dirty="0" smtClean="0">
                <a:latin typeface="Adobe Arabic" panose="02040503050201020203" pitchFamily="18" charset="-78"/>
                <a:cs typeface="Adobe Arabic" panose="02040503050201020203" pitchFamily="18" charset="-78"/>
              </a:rPr>
              <a:t>Has perfect recall for positive class: 0 False Negatives</a:t>
            </a:r>
          </a:p>
          <a:p>
            <a:pPr marL="742950" lvl="1" indent="-285750">
              <a:buFont typeface="Arial" panose="020B0604020202020204" pitchFamily="34" charset="0"/>
              <a:buChar char="•"/>
            </a:pPr>
            <a:r>
              <a:rPr lang="en-US" sz="1600" dirty="0" smtClean="0">
                <a:latin typeface="Adobe Arabic" panose="02040503050201020203" pitchFamily="18" charset="-78"/>
                <a:cs typeface="Adobe Arabic" panose="02040503050201020203" pitchFamily="18" charset="-78"/>
              </a:rPr>
              <a:t>Overall the model performs quite well at identifying positive cases but is not so good at detecting negative cases</a:t>
            </a:r>
          </a:p>
          <a:p>
            <a:pPr marL="742950" lvl="1" indent="-285750">
              <a:buFont typeface="Arial" panose="020B0604020202020204" pitchFamily="34" charset="0"/>
              <a:buChar char="•"/>
            </a:pPr>
            <a:endParaRPr lang="en-US" sz="1600" dirty="0" smtClean="0">
              <a:latin typeface="Adobe Arabic" panose="02040503050201020203" pitchFamily="18" charset="-78"/>
              <a:cs typeface="Adobe Arabic" panose="02040503050201020203" pitchFamily="18" charset="-7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89"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D3AC37E2-839F-4F1E-AB1E-C13B74F7CBC5}" type="slidenum">
              <a:rPr lang="en-US" sz="1600" b="0" strike="noStrike" spc="-1">
                <a:solidFill>
                  <a:srgbClr val="1C7DDB"/>
                </a:solidFill>
                <a:latin typeface="Adobe Arabic" panose="02040503050201020203" pitchFamily="18" charset="-78"/>
                <a:cs typeface="Adobe Arabic" panose="02040503050201020203" pitchFamily="18" charset="-78"/>
              </a:rPr>
              <a:t>45</a:t>
            </a:fld>
            <a:endParaRPr lang="en-US" sz="1600" b="0" strike="noStrike" spc="-1">
              <a:latin typeface="Adobe Arabic" panose="02040503050201020203" pitchFamily="18" charset="-78"/>
              <a:cs typeface="Adobe Arabic" panose="02040503050201020203" pitchFamily="18" charset="-78"/>
            </a:endParaRPr>
          </a:p>
        </p:txBody>
      </p:sp>
      <p:sp>
        <p:nvSpPr>
          <p:cNvPr id="290" name="TextShape 2"/>
          <p:cNvSpPr txBox="1"/>
          <p:nvPr/>
        </p:nvSpPr>
        <p:spPr>
          <a:xfrm>
            <a:off x="770039" y="1874880"/>
            <a:ext cx="10515241" cy="4150800"/>
          </a:xfrm>
          <a:prstGeom prst="rect">
            <a:avLst/>
          </a:prstGeom>
          <a:noFill/>
          <a:ln>
            <a:noFill/>
          </a:ln>
        </p:spPr>
        <p:txBody>
          <a:bodyPr lIns="90000" tIns="45000" rIns="90000" bIns="45000">
            <a:normAutofit lnSpcReduction="10000"/>
          </a:bodyPr>
          <a:lstStyle/>
          <a:p>
            <a:pPr>
              <a:lnSpc>
                <a:spcPct val="100000"/>
              </a:lnSpc>
              <a:spcBef>
                <a:spcPts val="1400"/>
              </a:spcBef>
            </a:pPr>
            <a:r>
              <a:rPr lang="en-US" sz="2200" b="0" strike="noStrike" spc="-1" dirty="0" smtClean="0">
                <a:solidFill>
                  <a:srgbClr val="292929"/>
                </a:solidFill>
                <a:latin typeface="Adobe Arabic" panose="02040503050201020203" pitchFamily="18" charset="-78"/>
                <a:cs typeface="Adobe Arabic" panose="02040503050201020203" pitchFamily="18" charset="-78"/>
              </a:rPr>
              <a:t>Successful rocket landings increased as Space-X gained more experience.</a:t>
            </a:r>
          </a:p>
          <a:p>
            <a:pPr>
              <a:lnSpc>
                <a:spcPct val="100000"/>
              </a:lnSpc>
              <a:spcBef>
                <a:spcPts val="1400"/>
              </a:spcBef>
            </a:pPr>
            <a:r>
              <a:rPr lang="en-US" sz="2200" spc="-1" dirty="0" smtClean="0">
                <a:solidFill>
                  <a:srgbClr val="292929"/>
                </a:solidFill>
                <a:latin typeface="Adobe Arabic" panose="02040503050201020203" pitchFamily="18" charset="-78"/>
                <a:cs typeface="Adobe Arabic" panose="02040503050201020203" pitchFamily="18" charset="-78"/>
              </a:rPr>
              <a:t>Launches occurred most frequently at Cape Canaveral Air Force Station with rockets launched from site SLC “Slick” 40 having the highest rate of successful landings.</a:t>
            </a:r>
          </a:p>
          <a:p>
            <a:pPr>
              <a:lnSpc>
                <a:spcPct val="100000"/>
              </a:lnSpc>
              <a:spcBef>
                <a:spcPts val="1400"/>
              </a:spcBef>
            </a:pPr>
            <a:r>
              <a:rPr lang="en-US" sz="2200" b="0" strike="noStrike" spc="-1" dirty="0" smtClean="0">
                <a:solidFill>
                  <a:srgbClr val="292929"/>
                </a:solidFill>
                <a:latin typeface="Adobe Arabic" panose="02040503050201020203" pitchFamily="18" charset="-78"/>
                <a:cs typeface="Adobe Arabic" panose="02040503050201020203" pitchFamily="18" charset="-78"/>
              </a:rPr>
              <a:t>Booster v1.1 has the overall lowest success rate</a:t>
            </a:r>
          </a:p>
          <a:p>
            <a:pPr>
              <a:lnSpc>
                <a:spcPct val="100000"/>
              </a:lnSpc>
              <a:spcBef>
                <a:spcPts val="1400"/>
              </a:spcBef>
            </a:pPr>
            <a:r>
              <a:rPr lang="en-US" sz="2200" b="0" strike="noStrike" spc="-1" dirty="0" smtClean="0">
                <a:solidFill>
                  <a:srgbClr val="292929"/>
                </a:solidFill>
                <a:latin typeface="Adobe Arabic" panose="02040503050201020203" pitchFamily="18" charset="-78"/>
                <a:cs typeface="Adobe Arabic" panose="02040503050201020203" pitchFamily="18" charset="-78"/>
              </a:rPr>
              <a:t>The Decision Tree Classifier always performs the best in training but the worst in testing which suggests that the model is overfitting the training data.</a:t>
            </a:r>
          </a:p>
          <a:p>
            <a:pPr>
              <a:lnSpc>
                <a:spcPct val="100000"/>
              </a:lnSpc>
              <a:spcBef>
                <a:spcPts val="1400"/>
              </a:spcBef>
            </a:pPr>
            <a:r>
              <a:rPr lang="en-US" sz="2200" spc="-1" dirty="0" smtClean="0">
                <a:solidFill>
                  <a:srgbClr val="292929"/>
                </a:solidFill>
                <a:latin typeface="Adobe Arabic" panose="02040503050201020203" pitchFamily="18" charset="-78"/>
                <a:cs typeface="Adobe Arabic" panose="02040503050201020203" pitchFamily="18" charset="-78"/>
              </a:rPr>
              <a:t>All models produce identical confusion matrices save KNN which has a 78% accuracy and does a better job at detecting and predicting its positive classes.</a:t>
            </a:r>
          </a:p>
          <a:p>
            <a:pPr>
              <a:lnSpc>
                <a:spcPct val="100000"/>
              </a:lnSpc>
              <a:spcBef>
                <a:spcPts val="1400"/>
              </a:spcBef>
            </a:pPr>
            <a:r>
              <a:rPr lang="en-US" sz="2200" spc="-1" dirty="0" smtClean="0">
                <a:solidFill>
                  <a:srgbClr val="292929"/>
                </a:solidFill>
                <a:latin typeface="Adobe Arabic" panose="02040503050201020203" pitchFamily="18" charset="-78"/>
                <a:cs typeface="Adobe Arabic" panose="02040503050201020203" pitchFamily="18" charset="-78"/>
              </a:rPr>
              <a:t>Results for Logistic Regression were very similar to SVM in both training and testing but was ultimately disqualified for having a lower ROC-AUC score.</a:t>
            </a:r>
            <a:endParaRPr lang="en-US" sz="2200" b="0" strike="noStrike" spc="-1" dirty="0">
              <a:solidFill>
                <a:srgbClr val="000000"/>
              </a:solidFill>
              <a:latin typeface="Adobe Arabic" panose="02040503050201020203" pitchFamily="18" charset="-78"/>
              <a:cs typeface="Adobe Arabic" panose="02040503050201020203" pitchFamily="18" charset="-78"/>
            </a:endParaRPr>
          </a:p>
        </p:txBody>
      </p:sp>
      <p:sp>
        <p:nvSpPr>
          <p:cNvPr id="291"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a:solidFill>
                  <a:srgbClr val="0B49CB"/>
                </a:solidFill>
                <a:latin typeface="Adobe Arabic" panose="02040503050201020203" pitchFamily="18" charset="-78"/>
                <a:ea typeface="IBM Plex Mono SemiBold"/>
                <a:cs typeface="Adobe Arabic" panose="02040503050201020203" pitchFamily="18" charset="-78"/>
              </a:rPr>
              <a:t>Conclusions</a:t>
            </a:r>
            <a:endParaRPr lang="en-US" sz="4000" b="0" strike="noStrike" spc="-1">
              <a:latin typeface="Adobe Arabic" panose="02040503050201020203" pitchFamily="18" charset="-78"/>
              <a:cs typeface="Adobe Arabic" panose="02040503050201020203" pitchFamily="18" charset="-7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blipFill rotWithShape="0">
          <a:blip r:embed="rId3"/>
          <a:stretch>
            <a:fillRect/>
          </a:stretch>
        </a:blipFill>
        <a:effectLst/>
      </p:bgPr>
    </p:bg>
    <p:spTree>
      <p:nvGrpSpPr>
        <p:cNvPr id="1" name=""/>
        <p:cNvGrpSpPr/>
        <p:nvPr/>
      </p:nvGrpSpPr>
      <p:grpSpPr>
        <a:xfrm>
          <a:off x="0" y="0"/>
          <a:ext cx="0" cy="0"/>
          <a:chOff x="0" y="0"/>
          <a:chExt cx="0" cy="0"/>
        </a:xfrm>
      </p:grpSpPr>
      <p:sp>
        <p:nvSpPr>
          <p:cNvPr id="292"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9B69A119-D02A-47D5-BD40-580B2350859E}" type="slidenum">
              <a:rPr lang="en-US" sz="1600" b="0" strike="noStrike" spc="-1">
                <a:solidFill>
                  <a:srgbClr val="1C7DDB"/>
                </a:solidFill>
                <a:latin typeface="Adobe Arabic" panose="02040503050201020203" pitchFamily="18" charset="-78"/>
                <a:cs typeface="Adobe Arabic" panose="02040503050201020203" pitchFamily="18" charset="-78"/>
              </a:rPr>
              <a:t>46</a:t>
            </a:fld>
            <a:endParaRPr lang="en-US" sz="1600" b="0" strike="noStrike" spc="-1">
              <a:latin typeface="Adobe Arabic" panose="02040503050201020203" pitchFamily="18" charset="-78"/>
              <a:cs typeface="Adobe Arabic" panose="02040503050201020203" pitchFamily="18" charset="-78"/>
            </a:endParaRPr>
          </a:p>
        </p:txBody>
      </p:sp>
      <p:sp>
        <p:nvSpPr>
          <p:cNvPr id="294"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a:solidFill>
                  <a:srgbClr val="0B49CB"/>
                </a:solidFill>
                <a:latin typeface="Adobe Arabic" panose="02040503050201020203" pitchFamily="18" charset="-78"/>
                <a:ea typeface="IBM Plex Mono SemiBold"/>
                <a:cs typeface="Adobe Arabic" panose="02040503050201020203" pitchFamily="18" charset="-78"/>
              </a:rPr>
              <a:t>Appendix</a:t>
            </a:r>
            <a:endParaRPr lang="en-US" sz="4000" b="0" strike="noStrike" spc="-1">
              <a:latin typeface="Adobe Arabic" panose="02040503050201020203" pitchFamily="18" charset="-78"/>
              <a:cs typeface="Adobe Arabic" panose="02040503050201020203" pitchFamily="18" charset="-78"/>
            </a:endParaRPr>
          </a:p>
        </p:txBody>
      </p:sp>
      <p:sp>
        <p:nvSpPr>
          <p:cNvPr id="2" name="TextBox 1"/>
          <p:cNvSpPr txBox="1"/>
          <p:nvPr/>
        </p:nvSpPr>
        <p:spPr>
          <a:xfrm>
            <a:off x="770040" y="1521068"/>
            <a:ext cx="10515240" cy="1877437"/>
          </a:xfrm>
          <a:prstGeom prst="rect">
            <a:avLst/>
          </a:prstGeom>
          <a:noFill/>
        </p:spPr>
        <p:txBody>
          <a:bodyPr wrap="square" rtlCol="0">
            <a:spAutoFit/>
          </a:bodyPr>
          <a:lstStyle/>
          <a:p>
            <a:r>
              <a:rPr lang="en-US" sz="3200" dirty="0" smtClean="0">
                <a:latin typeface="Adobe Arabic" panose="02040503050201020203" pitchFamily="18" charset="-78"/>
                <a:cs typeface="Adobe Arabic" panose="02040503050201020203" pitchFamily="18" charset="-78"/>
              </a:rPr>
              <a:t>All support data for this presentation can be found at the following link:</a:t>
            </a:r>
          </a:p>
          <a:p>
            <a:endParaRPr lang="en-US" sz="3200" dirty="0">
              <a:latin typeface="Adobe Arabic" panose="02040503050201020203" pitchFamily="18" charset="-78"/>
              <a:cs typeface="Adobe Arabic" panose="02040503050201020203" pitchFamily="18" charset="-78"/>
            </a:endParaRPr>
          </a:p>
          <a:p>
            <a:endParaRPr lang="en-US" sz="3200" dirty="0" smtClean="0">
              <a:latin typeface="Adobe Arabic" panose="02040503050201020203" pitchFamily="18" charset="-78"/>
              <a:cs typeface="Adobe Arabic" panose="02040503050201020203" pitchFamily="18" charset="-78"/>
            </a:endParaRPr>
          </a:p>
          <a:p>
            <a:pPr marL="342900" indent="-342900">
              <a:buFont typeface="Arial" panose="020B0604020202020204" pitchFamily="34" charset="0"/>
              <a:buChar char="•"/>
            </a:pPr>
            <a:r>
              <a:rPr lang="en-US" sz="2000">
                <a:latin typeface="Adobe Arabic" panose="02040503050201020203" pitchFamily="18" charset="-78"/>
                <a:cs typeface="Adobe Arabic" panose="02040503050201020203" pitchFamily="18" charset="-78"/>
              </a:rPr>
              <a:t>https://github.com/Dichotmy/IBM-Data-Science-Professional/tree/main/10.%20Applied%20Data%20Science%20Capstone/Labs</a:t>
            </a:r>
            <a:endParaRPr lang="en-US" sz="2000" dirty="0">
              <a:latin typeface="Adobe Arabic" panose="02040503050201020203" pitchFamily="18" charset="-78"/>
              <a:cs typeface="Adobe Arabic" panose="02040503050201020203" pitchFamily="18" charset="-7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75" name="TextShape 1"/>
          <p:cNvSpPr txBox="1"/>
          <p:nvPr/>
        </p:nvSpPr>
        <p:spPr>
          <a:xfrm>
            <a:off x="9448920" y="6356520"/>
            <a:ext cx="2742840" cy="364680"/>
          </a:xfrm>
          <a:prstGeom prst="rect">
            <a:avLst/>
          </a:prstGeom>
          <a:noFill/>
          <a:ln>
            <a:noFill/>
          </a:ln>
        </p:spPr>
        <p:txBody>
          <a:bodyPr anchor="ctr">
            <a:noAutofit/>
          </a:bodyPr>
          <a:lstStyle/>
          <a:p>
            <a:pPr algn="r">
              <a:lnSpc>
                <a:spcPct val="100000"/>
              </a:lnSpc>
            </a:pPr>
            <a:fld id="{5FBCD5FE-221F-4E66-8668-C312453C0232}" type="slidenum">
              <a:rPr lang="en-US" sz="1600" b="0" strike="noStrike" spc="-1">
                <a:solidFill>
                  <a:srgbClr val="1C7DDB"/>
                </a:solidFill>
                <a:latin typeface="Adobe Arabic" panose="02040503050201020203" pitchFamily="18" charset="-78"/>
                <a:cs typeface="Adobe Arabic" panose="02040503050201020203" pitchFamily="18" charset="-78"/>
              </a:rPr>
              <a:t>5</a:t>
            </a:fld>
            <a:endParaRPr lang="en-US" sz="1600" b="0" strike="noStrike" spc="-1">
              <a:latin typeface="Adobe Arabic" panose="02040503050201020203" pitchFamily="18" charset="-78"/>
              <a:cs typeface="Adobe Arabic" panose="02040503050201020203" pitchFamily="18" charset="-78"/>
            </a:endParaRPr>
          </a:p>
        </p:txBody>
      </p:sp>
      <p:sp>
        <p:nvSpPr>
          <p:cNvPr id="176" name="CustomShape 2"/>
          <p:cNvSpPr/>
          <p:nvPr/>
        </p:nvSpPr>
        <p:spPr>
          <a:xfrm>
            <a:off x="777960" y="2812680"/>
            <a:ext cx="810584" cy="367878"/>
          </a:xfrm>
          <a:prstGeom prst="rect">
            <a:avLst/>
          </a:prstGeom>
          <a:solidFill>
            <a:srgbClr val="0948CB"/>
          </a:solid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800" b="0" strike="noStrike" spc="-1" dirty="0">
                <a:solidFill>
                  <a:srgbClr val="FFFFFF"/>
                </a:solidFill>
                <a:latin typeface="Adobe Arabic" panose="02040503050201020203" pitchFamily="18" charset="-78"/>
                <a:cs typeface="Adobe Arabic" panose="02040503050201020203" pitchFamily="18" charset="-78"/>
              </a:rPr>
              <a:t>Section 1</a:t>
            </a:r>
            <a:endParaRPr lang="en-US" sz="1800" b="0" strike="noStrike" spc="-1" dirty="0">
              <a:latin typeface="Adobe Arabic" panose="02040503050201020203" pitchFamily="18" charset="-78"/>
              <a:cs typeface="Adobe Arabic" panose="02040503050201020203" pitchFamily="18" charset="-7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0">
          <a:blip r:embed="rId3"/>
          <a:stretch>
            <a:fillRect/>
          </a:stretch>
        </a:blipFill>
        <a:effectLst/>
      </p:bgPr>
    </p:bg>
    <p:spTree>
      <p:nvGrpSpPr>
        <p:cNvPr id="1" name=""/>
        <p:cNvGrpSpPr/>
        <p:nvPr/>
      </p:nvGrpSpPr>
      <p:grpSpPr>
        <a:xfrm>
          <a:off x="0" y="0"/>
          <a:ext cx="0" cy="0"/>
          <a:chOff x="0" y="0"/>
          <a:chExt cx="0" cy="0"/>
        </a:xfrm>
      </p:grpSpPr>
      <p:sp>
        <p:nvSpPr>
          <p:cNvPr id="177"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71AB5A7E-1D01-4E69-BCE2-CAD6A0B22685}" type="slidenum">
              <a:rPr lang="en-US" sz="1600" b="0" strike="noStrike" spc="-1">
                <a:solidFill>
                  <a:srgbClr val="1C7DDB"/>
                </a:solidFill>
                <a:latin typeface="Adobe Arabic" panose="02040503050201020203" pitchFamily="18" charset="-78"/>
                <a:cs typeface="Adobe Arabic" panose="02040503050201020203" pitchFamily="18" charset="-78"/>
              </a:rPr>
              <a:t>6</a:t>
            </a:fld>
            <a:endParaRPr lang="en-US" sz="1600" b="0" strike="noStrike" spc="-1">
              <a:latin typeface="Adobe Arabic" panose="02040503050201020203" pitchFamily="18" charset="-78"/>
              <a:cs typeface="Adobe Arabic" panose="02040503050201020203" pitchFamily="18" charset="-78"/>
            </a:endParaRPr>
          </a:p>
        </p:txBody>
      </p:sp>
      <p:sp>
        <p:nvSpPr>
          <p:cNvPr id="178" name="CustomShape 2"/>
          <p:cNvSpPr/>
          <p:nvPr/>
        </p:nvSpPr>
        <p:spPr>
          <a:xfrm>
            <a:off x="770040" y="1415562"/>
            <a:ext cx="10104480" cy="5376558"/>
          </a:xfrm>
          <a:prstGeom prst="rect">
            <a:avLst/>
          </a:prstGeom>
          <a:noFill/>
          <a:ln>
            <a:noFill/>
          </a:ln>
        </p:spPr>
        <p:style>
          <a:lnRef idx="0">
            <a:scrgbClr r="0" g="0" b="0"/>
          </a:lnRef>
          <a:fillRef idx="0">
            <a:scrgbClr r="0" g="0" b="0"/>
          </a:fillRef>
          <a:effectRef idx="0">
            <a:scrgbClr r="0" g="0" b="0"/>
          </a:effectRef>
          <a:fontRef idx="minor"/>
        </p:style>
        <p:txBody>
          <a:bodyPr>
            <a:normAutofit fontScale="25000" lnSpcReduction="20000"/>
          </a:bodyPr>
          <a:lstStyle/>
          <a:p>
            <a:pPr>
              <a:lnSpc>
                <a:spcPct val="120000"/>
              </a:lnSpc>
              <a:spcBef>
                <a:spcPts val="1400"/>
              </a:spcBef>
            </a:pPr>
            <a:r>
              <a:rPr lang="en-US" sz="8000" b="0" strike="noStrike" spc="-1" dirty="0">
                <a:solidFill>
                  <a:srgbClr val="0B49CB"/>
                </a:solidFill>
                <a:latin typeface="Adobe Arabic" panose="02040503050201020203" pitchFamily="18" charset="-78"/>
                <a:cs typeface="Adobe Arabic" panose="02040503050201020203" pitchFamily="18" charset="-78"/>
              </a:rPr>
              <a:t>Executive Summary</a:t>
            </a:r>
            <a:endParaRPr lang="en-US" sz="8000" b="0" strike="noStrike" spc="-1" dirty="0">
              <a:latin typeface="Adobe Arabic" panose="02040503050201020203" pitchFamily="18" charset="-78"/>
              <a:cs typeface="Adobe Arabic" panose="02040503050201020203" pitchFamily="18" charset="-78"/>
            </a:endParaRPr>
          </a:p>
          <a:p>
            <a:pPr marL="228600" indent="-228240">
              <a:lnSpc>
                <a:spcPct val="120000"/>
              </a:lnSpc>
              <a:spcBef>
                <a:spcPts val="1400"/>
              </a:spcBef>
              <a:buClr>
                <a:srgbClr val="292929"/>
              </a:buClr>
              <a:buFont typeface="Arial"/>
              <a:buChar char="•"/>
            </a:pPr>
            <a:r>
              <a:rPr lang="en-US" sz="8000" b="0" strike="noStrike" spc="-1" dirty="0">
                <a:solidFill>
                  <a:srgbClr val="292929"/>
                </a:solidFill>
                <a:latin typeface="Adobe Arabic" panose="02040503050201020203" pitchFamily="18" charset="-78"/>
                <a:cs typeface="Adobe Arabic" panose="02040503050201020203" pitchFamily="18" charset="-78"/>
              </a:rPr>
              <a:t>Data collection methodology:</a:t>
            </a:r>
            <a:endParaRPr lang="en-US" sz="8000" b="0" strike="noStrike" spc="-1" dirty="0">
              <a:latin typeface="Adobe Arabic" panose="02040503050201020203" pitchFamily="18" charset="-78"/>
              <a:cs typeface="Adobe Arabic" panose="02040503050201020203" pitchFamily="18" charset="-78"/>
            </a:endParaRPr>
          </a:p>
          <a:p>
            <a:pPr marL="685800" lvl="1" indent="-228240">
              <a:spcBef>
                <a:spcPts val="1400"/>
              </a:spcBef>
              <a:buClr>
                <a:srgbClr val="292929"/>
              </a:buClr>
              <a:buFont typeface="Arial"/>
              <a:buChar char="•"/>
            </a:pPr>
            <a:r>
              <a:rPr lang="en-US" sz="6400" spc="-1" dirty="0" smtClean="0">
                <a:latin typeface="Adobe Arabic" panose="02040503050201020203" pitchFamily="18" charset="-78"/>
                <a:cs typeface="Adobe Arabic" panose="02040503050201020203" pitchFamily="18" charset="-78"/>
              </a:rPr>
              <a:t>Made get requests to Space-X API to collect several attributes of Space-X launches from 2006 to 2022 including: the mass of payloads, orbits achieved, boosters used, and launch sites.</a:t>
            </a:r>
          </a:p>
          <a:p>
            <a:pPr marL="685800" lvl="1" indent="-228240">
              <a:spcBef>
                <a:spcPts val="1400"/>
              </a:spcBef>
              <a:buClr>
                <a:srgbClr val="292929"/>
              </a:buClr>
              <a:buFont typeface="Arial"/>
              <a:buChar char="•"/>
            </a:pPr>
            <a:r>
              <a:rPr lang="en-US" sz="6400" spc="-1" dirty="0" smtClean="0">
                <a:latin typeface="Adobe Arabic" panose="02040503050201020203" pitchFamily="18" charset="-78"/>
                <a:cs typeface="Adobe Arabic" panose="02040503050201020203" pitchFamily="18" charset="-78"/>
              </a:rPr>
              <a:t>Scraped the Wikipedia page on Space-X launches and extracted to Beautiful Soup object to construct a csv for later analysis.</a:t>
            </a:r>
            <a:endParaRPr lang="en-US" sz="6400" spc="-1" dirty="0">
              <a:latin typeface="Adobe Arabic" panose="02040503050201020203" pitchFamily="18" charset="-78"/>
              <a:cs typeface="Adobe Arabic" panose="02040503050201020203" pitchFamily="18" charset="-78"/>
            </a:endParaRPr>
          </a:p>
          <a:p>
            <a:pPr marL="228600" indent="-228240">
              <a:lnSpc>
                <a:spcPct val="120000"/>
              </a:lnSpc>
              <a:spcBef>
                <a:spcPts val="1400"/>
              </a:spcBef>
              <a:buClr>
                <a:srgbClr val="292929"/>
              </a:buClr>
              <a:buFont typeface="Arial"/>
              <a:buChar char="•"/>
            </a:pPr>
            <a:r>
              <a:rPr lang="en-US" sz="8000" b="0" strike="noStrike" spc="-1" dirty="0" smtClean="0">
                <a:solidFill>
                  <a:srgbClr val="292929"/>
                </a:solidFill>
                <a:latin typeface="Adobe Arabic" panose="02040503050201020203" pitchFamily="18" charset="-78"/>
                <a:cs typeface="Adobe Arabic" panose="02040503050201020203" pitchFamily="18" charset="-78"/>
              </a:rPr>
              <a:t>Perform </a:t>
            </a:r>
            <a:r>
              <a:rPr lang="en-US" sz="8000" b="0" strike="noStrike" spc="-1" dirty="0">
                <a:solidFill>
                  <a:srgbClr val="292929"/>
                </a:solidFill>
                <a:latin typeface="Adobe Arabic" panose="02040503050201020203" pitchFamily="18" charset="-78"/>
                <a:cs typeface="Adobe Arabic" panose="02040503050201020203" pitchFamily="18" charset="-78"/>
              </a:rPr>
              <a:t>data </a:t>
            </a:r>
            <a:r>
              <a:rPr lang="en-US" sz="8000" b="0" strike="noStrike" spc="-1" dirty="0" smtClean="0">
                <a:solidFill>
                  <a:srgbClr val="292929"/>
                </a:solidFill>
                <a:latin typeface="Adobe Arabic" panose="02040503050201020203" pitchFamily="18" charset="-78"/>
                <a:cs typeface="Adobe Arabic" panose="02040503050201020203" pitchFamily="18" charset="-78"/>
              </a:rPr>
              <a:t>wrangling</a:t>
            </a:r>
          </a:p>
          <a:p>
            <a:pPr marL="685800" lvl="1" indent="-228240">
              <a:lnSpc>
                <a:spcPct val="120000"/>
              </a:lnSpc>
              <a:spcBef>
                <a:spcPts val="1400"/>
              </a:spcBef>
              <a:buClr>
                <a:srgbClr val="292929"/>
              </a:buClr>
              <a:buFont typeface="Arial"/>
              <a:buChar char="•"/>
            </a:pPr>
            <a:r>
              <a:rPr lang="en-US" sz="6400" spc="-1" dirty="0" smtClean="0">
                <a:latin typeface="Adobe Arabic" panose="02040503050201020203" pitchFamily="18" charset="-78"/>
                <a:cs typeface="Adobe Arabic" panose="02040503050201020203" pitchFamily="18" charset="-78"/>
              </a:rPr>
              <a:t>Records were restricted to only Falcon 9 launches.</a:t>
            </a:r>
            <a:endParaRPr lang="en-US" sz="8000" b="0" strike="noStrike" spc="-1" dirty="0">
              <a:latin typeface="Adobe Arabic" panose="02040503050201020203" pitchFamily="18" charset="-78"/>
              <a:cs typeface="Adobe Arabic" panose="02040503050201020203" pitchFamily="18" charset="-78"/>
            </a:endParaRPr>
          </a:p>
          <a:p>
            <a:pPr marL="685800" lvl="1" indent="-228240">
              <a:spcBef>
                <a:spcPts val="1400"/>
              </a:spcBef>
              <a:buClr>
                <a:srgbClr val="292929"/>
              </a:buClr>
              <a:buFont typeface="Arial"/>
              <a:buChar char="•"/>
            </a:pPr>
            <a:r>
              <a:rPr lang="en-US" sz="6400" spc="-1" dirty="0" smtClean="0">
                <a:latin typeface="Adobe Arabic" panose="02040503050201020203" pitchFamily="18" charset="-78"/>
                <a:cs typeface="Adobe Arabic" panose="02040503050201020203" pitchFamily="18" charset="-78"/>
              </a:rPr>
              <a:t>Replaced or removed missing values and established a target.</a:t>
            </a:r>
          </a:p>
          <a:p>
            <a:pPr marL="685800" lvl="1" indent="-228240">
              <a:spcBef>
                <a:spcPts val="1400"/>
              </a:spcBef>
              <a:buClr>
                <a:srgbClr val="292929"/>
              </a:buClr>
              <a:buFont typeface="Arial"/>
              <a:buChar char="•"/>
            </a:pPr>
            <a:r>
              <a:rPr lang="en-US" sz="6400" spc="-1" dirty="0" smtClean="0">
                <a:latin typeface="Adobe Arabic" panose="02040503050201020203" pitchFamily="18" charset="-78"/>
                <a:cs typeface="Adobe Arabic" panose="02040503050201020203" pitchFamily="18" charset="-78"/>
              </a:rPr>
              <a:t>Chose appropriate data types.</a:t>
            </a:r>
          </a:p>
          <a:p>
            <a:pPr marL="228600" indent="-228240">
              <a:lnSpc>
                <a:spcPct val="120000"/>
              </a:lnSpc>
              <a:spcBef>
                <a:spcPts val="1400"/>
              </a:spcBef>
              <a:buClr>
                <a:srgbClr val="292929"/>
              </a:buClr>
              <a:buFont typeface="Arial"/>
              <a:buChar char="•"/>
            </a:pPr>
            <a:r>
              <a:rPr lang="en-US" sz="8000" b="0" strike="noStrike" spc="-1" dirty="0" smtClean="0">
                <a:solidFill>
                  <a:srgbClr val="292929"/>
                </a:solidFill>
                <a:latin typeface="Adobe Arabic" panose="02040503050201020203" pitchFamily="18" charset="-78"/>
                <a:cs typeface="Adobe Arabic" panose="02040503050201020203" pitchFamily="18" charset="-78"/>
              </a:rPr>
              <a:t>Perform </a:t>
            </a:r>
            <a:r>
              <a:rPr lang="en-US" sz="8000" b="0" strike="noStrike" spc="-1" dirty="0">
                <a:solidFill>
                  <a:srgbClr val="292929"/>
                </a:solidFill>
                <a:latin typeface="Adobe Arabic" panose="02040503050201020203" pitchFamily="18" charset="-78"/>
                <a:cs typeface="Adobe Arabic" panose="02040503050201020203" pitchFamily="18" charset="-78"/>
              </a:rPr>
              <a:t>exploratory data analysis (EDA) using visualization and SQL</a:t>
            </a:r>
            <a:endParaRPr lang="en-US" sz="8000" b="0" strike="noStrike" spc="-1" dirty="0">
              <a:latin typeface="Adobe Arabic" panose="02040503050201020203" pitchFamily="18" charset="-78"/>
              <a:cs typeface="Adobe Arabic" panose="02040503050201020203" pitchFamily="18" charset="-78"/>
            </a:endParaRPr>
          </a:p>
          <a:p>
            <a:pPr marL="228600" indent="-228240">
              <a:lnSpc>
                <a:spcPct val="120000"/>
              </a:lnSpc>
              <a:spcBef>
                <a:spcPts val="1400"/>
              </a:spcBef>
              <a:buClr>
                <a:srgbClr val="292929"/>
              </a:buClr>
              <a:buFont typeface="Arial"/>
              <a:buChar char="•"/>
            </a:pPr>
            <a:r>
              <a:rPr lang="en-US" sz="8000" b="0" strike="noStrike" spc="-1" dirty="0">
                <a:solidFill>
                  <a:srgbClr val="292929"/>
                </a:solidFill>
                <a:latin typeface="Adobe Arabic" panose="02040503050201020203" pitchFamily="18" charset="-78"/>
                <a:cs typeface="Adobe Arabic" panose="02040503050201020203" pitchFamily="18" charset="-78"/>
              </a:rPr>
              <a:t>Perform interactive visual analytics using Folium and Plotly Dash</a:t>
            </a:r>
            <a:endParaRPr lang="en-US" sz="8000" b="0" strike="noStrike" spc="-1" dirty="0">
              <a:latin typeface="Adobe Arabic" panose="02040503050201020203" pitchFamily="18" charset="-78"/>
              <a:cs typeface="Adobe Arabic" panose="02040503050201020203" pitchFamily="18" charset="-78"/>
            </a:endParaRPr>
          </a:p>
          <a:p>
            <a:pPr marL="228600" indent="-228240">
              <a:lnSpc>
                <a:spcPct val="120000"/>
              </a:lnSpc>
              <a:spcBef>
                <a:spcPts val="1400"/>
              </a:spcBef>
              <a:buClr>
                <a:srgbClr val="292929"/>
              </a:buClr>
              <a:buFont typeface="Arial"/>
              <a:buChar char="•"/>
            </a:pPr>
            <a:r>
              <a:rPr lang="en-US" sz="8000" b="0" strike="noStrike" spc="-1" dirty="0">
                <a:solidFill>
                  <a:srgbClr val="292929"/>
                </a:solidFill>
                <a:latin typeface="Adobe Arabic" panose="02040503050201020203" pitchFamily="18" charset="-78"/>
                <a:cs typeface="Adobe Arabic" panose="02040503050201020203" pitchFamily="18" charset="-78"/>
              </a:rPr>
              <a:t>Perform predictive analysis using classification </a:t>
            </a:r>
            <a:r>
              <a:rPr lang="en-US" sz="8000" b="0" strike="noStrike" spc="-1" dirty="0" smtClean="0">
                <a:solidFill>
                  <a:srgbClr val="292929"/>
                </a:solidFill>
                <a:latin typeface="Adobe Arabic" panose="02040503050201020203" pitchFamily="18" charset="-78"/>
                <a:cs typeface="Adobe Arabic" panose="02040503050201020203" pitchFamily="18" charset="-78"/>
              </a:rPr>
              <a:t>models</a:t>
            </a:r>
            <a:endParaRPr lang="en-US" sz="8000" spc="-1" dirty="0">
              <a:latin typeface="Adobe Arabic" panose="02040503050201020203" pitchFamily="18" charset="-78"/>
              <a:cs typeface="Adobe Arabic" panose="02040503050201020203" pitchFamily="18" charset="-78"/>
            </a:endParaRPr>
          </a:p>
          <a:p>
            <a:pPr marL="685800" lvl="1" indent="-228240">
              <a:lnSpc>
                <a:spcPct val="120000"/>
              </a:lnSpc>
              <a:spcBef>
                <a:spcPts val="1400"/>
              </a:spcBef>
              <a:buClr>
                <a:srgbClr val="292929"/>
              </a:buClr>
              <a:buFont typeface="Arial"/>
              <a:buChar char="•"/>
            </a:pPr>
            <a:r>
              <a:rPr lang="en-US" sz="6400" b="0" strike="noStrike" spc="-1" dirty="0" smtClean="0">
                <a:latin typeface="Adobe Arabic" panose="02040503050201020203" pitchFamily="18" charset="-78"/>
                <a:cs typeface="Adobe Arabic" panose="02040503050201020203" pitchFamily="18" charset="-78"/>
              </a:rPr>
              <a:t>Models evaluated: Decision Tree, K-Nearest Neighbor, Support Vector Machine, Logistic Regression</a:t>
            </a:r>
            <a:endParaRPr lang="en-US" sz="6400" b="0" strike="noStrike" spc="-1" dirty="0">
              <a:latin typeface="Adobe Arabic" panose="02040503050201020203" pitchFamily="18" charset="-78"/>
              <a:cs typeface="Adobe Arabic" panose="02040503050201020203" pitchFamily="18" charset="-78"/>
            </a:endParaRPr>
          </a:p>
          <a:p>
            <a:pPr>
              <a:lnSpc>
                <a:spcPct val="120000"/>
              </a:lnSpc>
              <a:spcBef>
                <a:spcPts val="1400"/>
              </a:spcBef>
            </a:pPr>
            <a:endParaRPr lang="en-US" sz="7600" b="0" strike="noStrike" spc="-1" dirty="0">
              <a:latin typeface="Adobe Arabic" panose="02040503050201020203" pitchFamily="18" charset="-78"/>
              <a:cs typeface="Adobe Arabic" panose="02040503050201020203" pitchFamily="18" charset="-78"/>
            </a:endParaRPr>
          </a:p>
          <a:p>
            <a:pPr>
              <a:lnSpc>
                <a:spcPct val="100000"/>
              </a:lnSpc>
              <a:spcBef>
                <a:spcPts val="1400"/>
              </a:spcBef>
            </a:pPr>
            <a:endParaRPr lang="en-US" sz="7600" b="0" strike="noStrike" spc="-1" dirty="0">
              <a:latin typeface="Adobe Arabic" panose="02040503050201020203" pitchFamily="18" charset="-78"/>
              <a:cs typeface="Adobe Arabic" panose="02040503050201020203" pitchFamily="18" charset="-78"/>
            </a:endParaRPr>
          </a:p>
          <a:p>
            <a:pPr>
              <a:lnSpc>
                <a:spcPct val="100000"/>
              </a:lnSpc>
              <a:spcBef>
                <a:spcPts val="1400"/>
              </a:spcBef>
            </a:pPr>
            <a:endParaRPr lang="en-US" sz="7600" b="0" strike="noStrike" spc="-1" dirty="0">
              <a:latin typeface="Adobe Arabic" panose="02040503050201020203" pitchFamily="18" charset="-78"/>
              <a:cs typeface="Adobe Arabic" panose="02040503050201020203" pitchFamily="18" charset="-78"/>
            </a:endParaRPr>
          </a:p>
          <a:p>
            <a:pPr>
              <a:lnSpc>
                <a:spcPct val="100000"/>
              </a:lnSpc>
              <a:spcBef>
                <a:spcPts val="1400"/>
              </a:spcBef>
            </a:pPr>
            <a:endParaRPr lang="en-US" sz="7600" b="0" strike="noStrike" spc="-1" dirty="0">
              <a:latin typeface="Adobe Arabic" panose="02040503050201020203" pitchFamily="18" charset="-78"/>
              <a:cs typeface="Adobe Arabic" panose="02040503050201020203" pitchFamily="18" charset="-78"/>
            </a:endParaRPr>
          </a:p>
          <a:p>
            <a:pPr>
              <a:lnSpc>
                <a:spcPct val="100000"/>
              </a:lnSpc>
              <a:spcBef>
                <a:spcPts val="1400"/>
              </a:spcBef>
            </a:pPr>
            <a:endParaRPr lang="en-US" sz="7600" b="0" strike="noStrike" spc="-1" dirty="0">
              <a:latin typeface="Adobe Arabic" panose="02040503050201020203" pitchFamily="18" charset="-78"/>
              <a:cs typeface="Adobe Arabic" panose="02040503050201020203" pitchFamily="18" charset="-78"/>
            </a:endParaRPr>
          </a:p>
        </p:txBody>
      </p:sp>
      <p:sp>
        <p:nvSpPr>
          <p:cNvPr id="179"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dirty="0">
                <a:solidFill>
                  <a:srgbClr val="0B49CB"/>
                </a:solidFill>
                <a:latin typeface="Adobe Arabic" panose="02040503050201020203" pitchFamily="18" charset="-78"/>
                <a:ea typeface="IBM Plex Mono SemiBold"/>
                <a:cs typeface="Adobe Arabic" panose="02040503050201020203" pitchFamily="18" charset="-78"/>
              </a:rPr>
              <a:t>Methodology</a:t>
            </a:r>
            <a:endParaRPr lang="en-US" sz="4000" b="0" strike="noStrike" spc="-1" dirty="0">
              <a:latin typeface="Adobe Arabic" panose="02040503050201020203" pitchFamily="18" charset="-78"/>
              <a:cs typeface="Adobe Arabic" panose="02040503050201020203" pitchFamily="18" charset="-7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80"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CF08184A-656A-4CD4-8273-7F1362812D9B}" type="slidenum">
              <a:rPr lang="en-US" sz="1600" b="0" strike="noStrike" spc="-1">
                <a:solidFill>
                  <a:srgbClr val="1C7DDB"/>
                </a:solidFill>
                <a:latin typeface="Adobe Arabic" panose="02040503050201020203" pitchFamily="18" charset="-78"/>
                <a:cs typeface="Adobe Arabic" panose="02040503050201020203" pitchFamily="18" charset="-78"/>
              </a:rPr>
              <a:t>7</a:t>
            </a:fld>
            <a:endParaRPr lang="en-US" sz="1600" b="0" strike="noStrike" spc="-1">
              <a:latin typeface="Adobe Arabic" panose="02040503050201020203" pitchFamily="18" charset="-78"/>
              <a:cs typeface="Adobe Arabic" panose="02040503050201020203" pitchFamily="18" charset="-78"/>
            </a:endParaRPr>
          </a:p>
        </p:txBody>
      </p:sp>
      <p:sp>
        <p:nvSpPr>
          <p:cNvPr id="181" name="TextShape 2"/>
          <p:cNvSpPr txBox="1"/>
          <p:nvPr/>
        </p:nvSpPr>
        <p:spPr>
          <a:xfrm>
            <a:off x="770040" y="1825560"/>
            <a:ext cx="10515240" cy="3282771"/>
          </a:xfrm>
          <a:prstGeom prst="rect">
            <a:avLst/>
          </a:prstGeom>
          <a:noFill/>
          <a:ln>
            <a:noFill/>
          </a:ln>
        </p:spPr>
        <p:txBody>
          <a:bodyPr lIns="90000" tIns="45000" rIns="90000" bIns="45000">
            <a:noAutofit/>
          </a:bodyPr>
          <a:lstStyle/>
          <a:p>
            <a:pPr>
              <a:lnSpc>
                <a:spcPct val="100000"/>
              </a:lnSpc>
              <a:spcBef>
                <a:spcPts val="1400"/>
              </a:spcBef>
            </a:pPr>
            <a:r>
              <a:rPr lang="en-US" sz="2000" b="0" strike="noStrike" spc="-1" dirty="0" smtClean="0">
                <a:solidFill>
                  <a:srgbClr val="292929"/>
                </a:solidFill>
                <a:latin typeface="Adobe Arabic" panose="02040503050201020203" pitchFamily="18" charset="-78"/>
                <a:cs typeface="Adobe Arabic" panose="02040503050201020203" pitchFamily="18" charset="-78"/>
              </a:rPr>
              <a:t>Data was collected by first making a get request to the Space-X API to retrieve a JSON for all past launches; then read into a data frame. </a:t>
            </a:r>
          </a:p>
          <a:p>
            <a:pPr>
              <a:lnSpc>
                <a:spcPct val="100000"/>
              </a:lnSpc>
              <a:spcBef>
                <a:spcPts val="1400"/>
              </a:spcBef>
            </a:pPr>
            <a:r>
              <a:rPr lang="en-US" sz="2000" spc="-1" dirty="0" smtClean="0">
                <a:solidFill>
                  <a:srgbClr val="292929"/>
                </a:solidFill>
                <a:latin typeface="Adobe Arabic" panose="02040503050201020203" pitchFamily="18" charset="-78"/>
                <a:cs typeface="Adobe Arabic" panose="02040503050201020203" pitchFamily="18" charset="-78"/>
              </a:rPr>
              <a:t>Relevant features were chosen and records were restricted to a maximum date of 2020-11-13.</a:t>
            </a:r>
          </a:p>
          <a:p>
            <a:pPr>
              <a:lnSpc>
                <a:spcPct val="100000"/>
              </a:lnSpc>
              <a:spcBef>
                <a:spcPts val="1400"/>
              </a:spcBef>
            </a:pPr>
            <a:r>
              <a:rPr lang="en-US" sz="2000" spc="-1" dirty="0" smtClean="0">
                <a:solidFill>
                  <a:srgbClr val="292929"/>
                </a:solidFill>
                <a:latin typeface="Adobe Arabic" panose="02040503050201020203" pitchFamily="18" charset="-78"/>
                <a:cs typeface="Adobe Arabic" panose="02040503050201020203" pitchFamily="18" charset="-78"/>
              </a:rPr>
              <a:t>Records of rockets with multiple cores and payloads were also removed.</a:t>
            </a:r>
          </a:p>
          <a:p>
            <a:pPr>
              <a:lnSpc>
                <a:spcPct val="100000"/>
              </a:lnSpc>
              <a:spcBef>
                <a:spcPts val="1400"/>
              </a:spcBef>
            </a:pPr>
            <a:r>
              <a:rPr lang="en-US" sz="2000" spc="-1" dirty="0" smtClean="0">
                <a:solidFill>
                  <a:srgbClr val="292929"/>
                </a:solidFill>
                <a:latin typeface="Adobe Arabic" panose="02040503050201020203" pitchFamily="18" charset="-78"/>
                <a:cs typeface="Adobe Arabic" panose="02040503050201020203" pitchFamily="18" charset="-78"/>
              </a:rPr>
              <a:t>Using several pre-defined functions, data about individual launches was extracted to multiple lists for future use.</a:t>
            </a:r>
          </a:p>
          <a:p>
            <a:pPr>
              <a:lnSpc>
                <a:spcPct val="100000"/>
              </a:lnSpc>
              <a:spcBef>
                <a:spcPts val="1400"/>
              </a:spcBef>
            </a:pPr>
            <a:r>
              <a:rPr lang="en-US" sz="2000" spc="-1" dirty="0" smtClean="0">
                <a:solidFill>
                  <a:srgbClr val="292929"/>
                </a:solidFill>
                <a:latin typeface="Adobe Arabic" panose="02040503050201020203" pitchFamily="18" charset="-78"/>
                <a:cs typeface="Adobe Arabic" panose="02040503050201020203" pitchFamily="18" charset="-78"/>
              </a:rPr>
              <a:t>These lists were used to create a new frame for launch data; where all but Falcon 9 boosters were removed.</a:t>
            </a:r>
          </a:p>
          <a:p>
            <a:pPr>
              <a:lnSpc>
                <a:spcPct val="100000"/>
              </a:lnSpc>
              <a:spcBef>
                <a:spcPts val="1400"/>
              </a:spcBef>
            </a:pPr>
            <a:r>
              <a:rPr lang="en-US" sz="2000" spc="-1" dirty="0" smtClean="0">
                <a:solidFill>
                  <a:srgbClr val="292929"/>
                </a:solidFill>
                <a:latin typeface="Adobe Arabic" panose="02040503050201020203" pitchFamily="18" charset="-78"/>
                <a:cs typeface="Adobe Arabic" panose="02040503050201020203" pitchFamily="18" charset="-78"/>
              </a:rPr>
              <a:t>Finally, null values for payload mass were replaced by the </a:t>
            </a:r>
            <a:r>
              <a:rPr lang="en-US" sz="2000" i="1" spc="-1" dirty="0" smtClean="0">
                <a:solidFill>
                  <a:srgbClr val="292929"/>
                </a:solidFill>
                <a:latin typeface="Adobe Arabic" panose="02040503050201020203" pitchFamily="18" charset="-78"/>
                <a:cs typeface="Adobe Arabic" panose="02040503050201020203" pitchFamily="18" charset="-78"/>
              </a:rPr>
              <a:t>attribute mean</a:t>
            </a:r>
            <a:r>
              <a:rPr lang="en-US" sz="2000" spc="-1" dirty="0" smtClean="0">
                <a:solidFill>
                  <a:srgbClr val="292929"/>
                </a:solidFill>
                <a:latin typeface="Adobe Arabic" panose="02040503050201020203" pitchFamily="18" charset="-78"/>
                <a:cs typeface="Adobe Arabic" panose="02040503050201020203" pitchFamily="18" charset="-78"/>
              </a:rPr>
              <a:t> value.</a:t>
            </a:r>
          </a:p>
        </p:txBody>
      </p:sp>
      <p:sp>
        <p:nvSpPr>
          <p:cNvPr id="182"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dirty="0">
                <a:solidFill>
                  <a:srgbClr val="0B49CB"/>
                </a:solidFill>
                <a:latin typeface="Adobe Arabic" panose="02040503050201020203" pitchFamily="18" charset="-78"/>
                <a:ea typeface="IBM Plex Mono SemiBold"/>
                <a:cs typeface="Adobe Arabic" panose="02040503050201020203" pitchFamily="18" charset="-78"/>
              </a:rPr>
              <a:t>Data Collection</a:t>
            </a:r>
            <a:endParaRPr lang="en-US" sz="4000" b="0" strike="noStrike" spc="-1" dirty="0">
              <a:latin typeface="Adobe Arabic" panose="02040503050201020203" pitchFamily="18" charset="-78"/>
              <a:cs typeface="Adobe Arabic" panose="02040503050201020203" pitchFamily="18" charset="-7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83"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A35692F2-7B40-430A-B6F1-2B5D834F8C59}" type="slidenum">
              <a:rPr lang="en-US" sz="1600" b="0" strike="noStrike" spc="-1">
                <a:solidFill>
                  <a:srgbClr val="1C7DDB"/>
                </a:solidFill>
                <a:latin typeface="Adobe Arabic" panose="02040503050201020203" pitchFamily="18" charset="-78"/>
                <a:cs typeface="Adobe Arabic" panose="02040503050201020203" pitchFamily="18" charset="-78"/>
              </a:rPr>
              <a:t>8</a:t>
            </a:fld>
            <a:endParaRPr lang="en-US" sz="1600" b="0" strike="noStrike" spc="-1">
              <a:latin typeface="Adobe Arabic" panose="02040503050201020203" pitchFamily="18" charset="-78"/>
              <a:cs typeface="Adobe Arabic" panose="02040503050201020203" pitchFamily="18" charset="-78"/>
            </a:endParaRPr>
          </a:p>
        </p:txBody>
      </p:sp>
      <p:sp>
        <p:nvSpPr>
          <p:cNvPr id="185" name="TextShape 3"/>
          <p:cNvSpPr txBox="1"/>
          <p:nvPr/>
        </p:nvSpPr>
        <p:spPr>
          <a:xfrm>
            <a:off x="820800" y="1800360"/>
            <a:ext cx="4559970" cy="4225320"/>
          </a:xfrm>
          <a:prstGeom prst="rect">
            <a:avLst/>
          </a:prstGeom>
          <a:noFill/>
          <a:ln>
            <a:noFill/>
          </a:ln>
        </p:spPr>
        <p:txBody>
          <a:bodyPr>
            <a:normAutofit fontScale="92500" lnSpcReduction="10000"/>
          </a:bodyPr>
          <a:lstStyle/>
          <a:p>
            <a:pPr marL="228600" indent="-228240" algn="ctr">
              <a:spcBef>
                <a:spcPts val="1400"/>
              </a:spcBef>
              <a:buClr>
                <a:srgbClr val="292929"/>
              </a:buClr>
              <a:buFont typeface="Arial"/>
              <a:buChar char="•"/>
            </a:pPr>
            <a:endParaRPr lang="en-US" sz="2400" dirty="0" smtClean="0">
              <a:latin typeface="Adobe Arabic" panose="02040503050201020203" pitchFamily="18" charset="-78"/>
              <a:cs typeface="Adobe Arabic" panose="02040503050201020203" pitchFamily="18" charset="-78"/>
              <a:hlinkClick r:id="rId3"/>
            </a:endParaRPr>
          </a:p>
          <a:p>
            <a:pPr marL="228600" indent="-228240" algn="ctr">
              <a:spcBef>
                <a:spcPts val="1400"/>
              </a:spcBef>
              <a:buClr>
                <a:srgbClr val="292929"/>
              </a:buClr>
              <a:buFont typeface="Arial"/>
              <a:buChar char="•"/>
            </a:pPr>
            <a:endParaRPr lang="en-US" sz="2400" dirty="0">
              <a:latin typeface="Adobe Arabic" panose="02040503050201020203" pitchFamily="18" charset="-78"/>
              <a:cs typeface="Adobe Arabic" panose="02040503050201020203" pitchFamily="18" charset="-78"/>
              <a:hlinkClick r:id="rId3"/>
            </a:endParaRPr>
          </a:p>
          <a:p>
            <a:pPr marL="343260" indent="-342900" algn="ctr">
              <a:spcBef>
                <a:spcPts val="1400"/>
              </a:spcBef>
              <a:buClr>
                <a:srgbClr val="292929"/>
              </a:buClr>
              <a:buFont typeface="Arial" panose="020B0604020202020204" pitchFamily="34" charset="0"/>
              <a:buChar char="•"/>
            </a:pPr>
            <a:r>
              <a:rPr lang="en-US" sz="2400" dirty="0" smtClean="0">
                <a:latin typeface="Adobe Arabic" panose="02040503050201020203" pitchFamily="18" charset="-78"/>
                <a:cs typeface="Adobe Arabic" panose="02040503050201020203" pitchFamily="18" charset="-78"/>
                <a:hlinkClick r:id="rId3"/>
              </a:rPr>
              <a:t>Space-X Data Collection API Lab</a:t>
            </a:r>
            <a:endParaRPr lang="en-US" sz="2400" dirty="0">
              <a:latin typeface="Adobe Arabic" panose="02040503050201020203" pitchFamily="18" charset="-78"/>
              <a:cs typeface="Adobe Arabic" panose="02040503050201020203" pitchFamily="18" charset="-78"/>
            </a:endParaRPr>
          </a:p>
          <a:p>
            <a:pPr marL="343260" indent="-342900" algn="ctr">
              <a:spcBef>
                <a:spcPts val="1400"/>
              </a:spcBef>
              <a:buClr>
                <a:srgbClr val="292929"/>
              </a:buClr>
              <a:buFont typeface="Arial" panose="020B0604020202020204" pitchFamily="34" charset="0"/>
              <a:buChar char="•"/>
            </a:pPr>
            <a:endParaRPr lang="en-US" sz="2400" dirty="0" smtClean="0">
              <a:latin typeface="Adobe Arabic" panose="02040503050201020203" pitchFamily="18" charset="-78"/>
              <a:cs typeface="Adobe Arabic" panose="02040503050201020203" pitchFamily="18" charset="-78"/>
            </a:endParaRPr>
          </a:p>
          <a:p>
            <a:pPr marL="343260" indent="-342900" algn="ctr">
              <a:spcBef>
                <a:spcPts val="1400"/>
              </a:spcBef>
              <a:buClr>
                <a:srgbClr val="292929"/>
              </a:buClr>
              <a:buFont typeface="Arial" panose="020B0604020202020204" pitchFamily="34" charset="0"/>
              <a:buChar char="•"/>
            </a:pPr>
            <a:endParaRPr lang="en-US" sz="2400" dirty="0">
              <a:latin typeface="Adobe Arabic" panose="02040503050201020203" pitchFamily="18" charset="-78"/>
              <a:cs typeface="Adobe Arabic" panose="02040503050201020203" pitchFamily="18" charset="-78"/>
            </a:endParaRPr>
          </a:p>
          <a:p>
            <a:pPr marL="343260" indent="-342900" algn="ctr">
              <a:spcBef>
                <a:spcPts val="1400"/>
              </a:spcBef>
              <a:buClr>
                <a:srgbClr val="292929"/>
              </a:buClr>
              <a:buFont typeface="Arial" panose="020B0604020202020204" pitchFamily="34" charset="0"/>
              <a:buChar char="•"/>
            </a:pPr>
            <a:r>
              <a:rPr lang="en-US" sz="2400" dirty="0" smtClean="0">
                <a:latin typeface="Adobe Arabic" panose="02040503050201020203" pitchFamily="18" charset="-78"/>
                <a:cs typeface="Adobe Arabic" panose="02040503050201020203" pitchFamily="18" charset="-78"/>
              </a:rPr>
              <a:t>https://github.com/Dichotmy/IBM-Data-Science-Professional/blob/main/10.%20Applied%20Data%20Science%20Capstone/Labs/1.%20SpaceX%20Data%20Collection%20API%20Lab.ipynb</a:t>
            </a:r>
          </a:p>
          <a:p>
            <a:pPr marL="228600" indent="-228240">
              <a:lnSpc>
                <a:spcPct val="100000"/>
              </a:lnSpc>
              <a:spcBef>
                <a:spcPts val="1400"/>
              </a:spcBef>
              <a:buClr>
                <a:srgbClr val="292929"/>
              </a:buClr>
              <a:buFont typeface="Arial"/>
              <a:buChar char="•"/>
            </a:pPr>
            <a:endParaRPr lang="en-US" sz="2200" b="0" strike="noStrike" spc="-1" dirty="0" smtClean="0">
              <a:solidFill>
                <a:srgbClr val="000000"/>
              </a:solidFill>
              <a:latin typeface="Adobe Arabic" panose="02040503050201020203" pitchFamily="18" charset="-78"/>
              <a:cs typeface="Adobe Arabic" panose="02040503050201020203" pitchFamily="18" charset="-78"/>
            </a:endParaRPr>
          </a:p>
          <a:p>
            <a:pPr>
              <a:lnSpc>
                <a:spcPct val="90000"/>
              </a:lnSpc>
              <a:spcBef>
                <a:spcPts val="1001"/>
              </a:spcBef>
            </a:pPr>
            <a:endParaRPr lang="en-US" sz="2200" b="0" strike="noStrike" spc="-1" dirty="0">
              <a:solidFill>
                <a:srgbClr val="000000"/>
              </a:solidFill>
              <a:latin typeface="Adobe Arabic" panose="02040503050201020203" pitchFamily="18" charset="-78"/>
              <a:cs typeface="Adobe Arabic" panose="02040503050201020203" pitchFamily="18" charset="-78"/>
            </a:endParaRPr>
          </a:p>
        </p:txBody>
      </p:sp>
      <p:sp>
        <p:nvSpPr>
          <p:cNvPr id="186" name="CustomShape 4"/>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dirty="0">
                <a:solidFill>
                  <a:srgbClr val="0B49CB"/>
                </a:solidFill>
                <a:latin typeface="Adobe Arabic" panose="02040503050201020203" pitchFamily="18" charset="-78"/>
                <a:ea typeface="IBM Plex Mono SemiBold"/>
                <a:cs typeface="Adobe Arabic" panose="02040503050201020203" pitchFamily="18" charset="-78"/>
              </a:rPr>
              <a:t>Data Collection – </a:t>
            </a:r>
            <a:r>
              <a:rPr lang="en-US" sz="4000" b="0" strike="noStrike" spc="-1" dirty="0" err="1">
                <a:solidFill>
                  <a:srgbClr val="0B49CB"/>
                </a:solidFill>
                <a:latin typeface="Adobe Arabic" panose="02040503050201020203" pitchFamily="18" charset="-78"/>
                <a:ea typeface="IBM Plex Mono SemiBold"/>
                <a:cs typeface="Adobe Arabic" panose="02040503050201020203" pitchFamily="18" charset="-78"/>
              </a:rPr>
              <a:t>SpaceX</a:t>
            </a:r>
            <a:r>
              <a:rPr lang="en-US" sz="4000" b="0" strike="noStrike" spc="-1" dirty="0">
                <a:solidFill>
                  <a:srgbClr val="0B49CB"/>
                </a:solidFill>
                <a:latin typeface="Adobe Arabic" panose="02040503050201020203" pitchFamily="18" charset="-78"/>
                <a:ea typeface="IBM Plex Mono SemiBold"/>
                <a:cs typeface="Adobe Arabic" panose="02040503050201020203" pitchFamily="18" charset="-78"/>
              </a:rPr>
              <a:t> API</a:t>
            </a:r>
            <a:endParaRPr lang="en-US" sz="4000" b="0" strike="noStrike" spc="-1" dirty="0">
              <a:latin typeface="Adobe Arabic" panose="02040503050201020203" pitchFamily="18" charset="-78"/>
              <a:cs typeface="Adobe Arabic" panose="02040503050201020203" pitchFamily="18" charset="-78"/>
            </a:endParaRPr>
          </a:p>
        </p:txBody>
      </p:sp>
      <p:graphicFrame>
        <p:nvGraphicFramePr>
          <p:cNvPr id="7" name="Diagram 6"/>
          <p:cNvGraphicFramePr/>
          <p:nvPr>
            <p:extLst>
              <p:ext uri="{D42A27DB-BD31-4B8C-83A1-F6EECF244321}">
                <p14:modId xmlns:p14="http://schemas.microsoft.com/office/powerpoint/2010/main" val="1402363536"/>
              </p:ext>
            </p:extLst>
          </p:nvPr>
        </p:nvGraphicFramePr>
        <p:xfrm>
          <a:off x="5380770" y="1343160"/>
          <a:ext cx="5838215" cy="551484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87" name="TextShape 1"/>
          <p:cNvSpPr txBox="1"/>
          <p:nvPr/>
        </p:nvSpPr>
        <p:spPr>
          <a:xfrm>
            <a:off x="8714880" y="6025680"/>
            <a:ext cx="2742840" cy="401400"/>
          </a:xfrm>
          <a:prstGeom prst="rect">
            <a:avLst/>
          </a:prstGeom>
          <a:noFill/>
          <a:ln>
            <a:noFill/>
          </a:ln>
        </p:spPr>
        <p:txBody>
          <a:bodyPr anchor="ctr">
            <a:noAutofit/>
          </a:bodyPr>
          <a:lstStyle/>
          <a:p>
            <a:pPr algn="r">
              <a:lnSpc>
                <a:spcPct val="100000"/>
              </a:lnSpc>
            </a:pPr>
            <a:fld id="{221ACFDE-08AC-4C3E-9121-DC000EFB628C}" type="slidenum">
              <a:rPr lang="en-US" sz="1600" b="0" strike="noStrike" spc="-1">
                <a:solidFill>
                  <a:srgbClr val="1C7DDB"/>
                </a:solidFill>
                <a:latin typeface="Adobe Arabic" panose="02040503050201020203" pitchFamily="18" charset="-78"/>
                <a:cs typeface="Adobe Arabic" panose="02040503050201020203" pitchFamily="18" charset="-78"/>
              </a:rPr>
              <a:t>9</a:t>
            </a:fld>
            <a:endParaRPr lang="en-US" sz="1600" b="0" strike="noStrike" spc="-1" dirty="0">
              <a:latin typeface="Adobe Arabic" panose="02040503050201020203" pitchFamily="18" charset="-78"/>
              <a:cs typeface="Adobe Arabic" panose="02040503050201020203" pitchFamily="18" charset="-78"/>
            </a:endParaRPr>
          </a:p>
        </p:txBody>
      </p:sp>
      <p:sp>
        <p:nvSpPr>
          <p:cNvPr id="188" name="TextShape 2"/>
          <p:cNvSpPr txBox="1"/>
          <p:nvPr/>
        </p:nvSpPr>
        <p:spPr>
          <a:xfrm>
            <a:off x="922320" y="1792440"/>
            <a:ext cx="3931920" cy="4370968"/>
          </a:xfrm>
          <a:prstGeom prst="rect">
            <a:avLst/>
          </a:prstGeom>
          <a:noFill/>
          <a:ln>
            <a:noFill/>
          </a:ln>
        </p:spPr>
        <p:txBody>
          <a:bodyPr>
            <a:noAutofit/>
          </a:bodyPr>
          <a:lstStyle/>
          <a:p>
            <a:pPr marL="342900" indent="-342900" algn="ctr">
              <a:buFont typeface="Arial" panose="020B0604020202020204" pitchFamily="34" charset="0"/>
              <a:buChar char="•"/>
            </a:pPr>
            <a:r>
              <a:rPr lang="en-US" sz="2400" b="1" dirty="0" smtClean="0">
                <a:latin typeface="Adobe Arabic" panose="02040503050201020203" pitchFamily="18" charset="-78"/>
                <a:cs typeface="Adobe Arabic" panose="02040503050201020203" pitchFamily="18" charset="-78"/>
                <a:hlinkClick r:id="rId3"/>
              </a:rPr>
              <a:t>Web Scraping Wikipedia for Space-X Launches</a:t>
            </a:r>
            <a:endParaRPr lang="en-US" sz="2400" b="1" dirty="0" smtClean="0">
              <a:latin typeface="Adobe Arabic" panose="02040503050201020203" pitchFamily="18" charset="-78"/>
              <a:cs typeface="Adobe Arabic" panose="02040503050201020203" pitchFamily="18" charset="-78"/>
            </a:endParaRPr>
          </a:p>
          <a:p>
            <a:pPr>
              <a:lnSpc>
                <a:spcPct val="100000"/>
              </a:lnSpc>
              <a:spcBef>
                <a:spcPts val="1400"/>
              </a:spcBef>
            </a:pPr>
            <a:endParaRPr lang="en-US" sz="2400" b="0" strike="noStrike" spc="-1" dirty="0">
              <a:solidFill>
                <a:srgbClr val="000000"/>
              </a:solidFill>
              <a:latin typeface="Adobe Arabic" panose="02040503050201020203" pitchFamily="18" charset="-78"/>
              <a:cs typeface="Adobe Arabic" panose="02040503050201020203" pitchFamily="18" charset="-78"/>
            </a:endParaRPr>
          </a:p>
          <a:p>
            <a:pPr marL="228600" indent="-228240" algn="ctr">
              <a:lnSpc>
                <a:spcPct val="100000"/>
              </a:lnSpc>
              <a:spcBef>
                <a:spcPts val="1400"/>
              </a:spcBef>
              <a:buClr>
                <a:srgbClr val="292929"/>
              </a:buClr>
              <a:buFont typeface="Arial"/>
              <a:buChar char="•"/>
            </a:pPr>
            <a:r>
              <a:rPr lang="en-US" sz="2400" b="0" strike="noStrike" spc="-1" dirty="0" smtClean="0">
                <a:solidFill>
                  <a:srgbClr val="292929"/>
                </a:solidFill>
                <a:latin typeface="Adobe Arabic" panose="02040503050201020203" pitchFamily="18" charset="-78"/>
                <a:cs typeface="Adobe Arabic" panose="02040503050201020203" pitchFamily="18" charset="-78"/>
              </a:rPr>
              <a:t>https://github.com/Dichotmy/IBM-Data-Science-Professional/blob/main/10.%20Applied%20Data%20Science%20Capstone/Labs/2.%20Web%20Scraping%20Wikipedia%20for%20SpaceX%20Launches.ipynb</a:t>
            </a:r>
            <a:endParaRPr lang="en-US" sz="2400" b="0" strike="noStrike" spc="-1" dirty="0">
              <a:solidFill>
                <a:srgbClr val="000000"/>
              </a:solidFill>
              <a:latin typeface="Adobe Arabic" panose="02040503050201020203" pitchFamily="18" charset="-78"/>
              <a:cs typeface="Adobe Arabic" panose="02040503050201020203" pitchFamily="18" charset="-78"/>
            </a:endParaRPr>
          </a:p>
        </p:txBody>
      </p:sp>
      <p:sp>
        <p:nvSpPr>
          <p:cNvPr id="189" name="CustomShape 3"/>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sp>
      <p:sp>
        <p:nvSpPr>
          <p:cNvPr id="190" name="CustomShape 4"/>
          <p:cNvSpPr/>
          <p:nvPr/>
        </p:nvSpPr>
        <p:spPr>
          <a:xfrm>
            <a:off x="770040" y="538560"/>
            <a:ext cx="10515240" cy="548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86500" lnSpcReduction="10000"/>
          </a:bodyPr>
          <a:lstStyle/>
          <a:p>
            <a:pPr>
              <a:lnSpc>
                <a:spcPct val="90000"/>
              </a:lnSpc>
            </a:pPr>
            <a:r>
              <a:rPr lang="en-US" sz="4000" b="0" strike="noStrike" spc="-1" dirty="0">
                <a:solidFill>
                  <a:srgbClr val="0B49CB"/>
                </a:solidFill>
                <a:latin typeface="Adobe Arabic" panose="02040503050201020203" pitchFamily="18" charset="-78"/>
                <a:ea typeface="IBM Plex Mono SemiBold"/>
                <a:cs typeface="Adobe Arabic" panose="02040503050201020203" pitchFamily="18" charset="-78"/>
              </a:rPr>
              <a:t>Data Collection - Scraping</a:t>
            </a:r>
            <a:endParaRPr lang="en-US" sz="4000" b="0" strike="noStrike" spc="-1" dirty="0">
              <a:latin typeface="Adobe Arabic" panose="02040503050201020203" pitchFamily="18" charset="-78"/>
              <a:cs typeface="Adobe Arabic" panose="02040503050201020203" pitchFamily="18" charset="-78"/>
            </a:endParaRPr>
          </a:p>
        </p:txBody>
      </p:sp>
      <p:graphicFrame>
        <p:nvGraphicFramePr>
          <p:cNvPr id="7" name="Diagram 6"/>
          <p:cNvGraphicFramePr/>
          <p:nvPr>
            <p:extLst>
              <p:ext uri="{D42A27DB-BD31-4B8C-83A1-F6EECF244321}">
                <p14:modId xmlns:p14="http://schemas.microsoft.com/office/powerpoint/2010/main" val="4247012680"/>
              </p:ext>
            </p:extLst>
          </p:nvPr>
        </p:nvGraphicFramePr>
        <p:xfrm>
          <a:off x="4854240" y="1459523"/>
          <a:ext cx="6204085" cy="539847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2730</TotalTime>
  <Words>2837</Words>
  <Application>Microsoft Office PowerPoint</Application>
  <PresentationFormat>Widescreen</PresentationFormat>
  <Paragraphs>433</Paragraphs>
  <Slides>47</Slides>
  <Notes>4</Notes>
  <HiddenSlides>0</HiddenSlides>
  <MMClips>0</MMClips>
  <ScaleCrop>false</ScaleCrop>
  <HeadingPairs>
    <vt:vector size="6" baseType="variant">
      <vt:variant>
        <vt:lpstr>Fonts Used</vt:lpstr>
      </vt:variant>
      <vt:variant>
        <vt:i4>11</vt:i4>
      </vt:variant>
      <vt:variant>
        <vt:lpstr>Theme</vt:lpstr>
      </vt:variant>
      <vt:variant>
        <vt:i4>4</vt:i4>
      </vt:variant>
      <vt:variant>
        <vt:lpstr>Slide Titles</vt:lpstr>
      </vt:variant>
      <vt:variant>
        <vt:i4>47</vt:i4>
      </vt:variant>
    </vt:vector>
  </HeadingPairs>
  <TitlesOfParts>
    <vt:vector size="62" baseType="lpstr">
      <vt:lpstr>Abadi</vt:lpstr>
      <vt:lpstr>Adobe Arabic</vt:lpstr>
      <vt:lpstr>Arial</vt:lpstr>
      <vt:lpstr>Calibri</vt:lpstr>
      <vt:lpstr>Calibri Light</vt:lpstr>
      <vt:lpstr>DejaVu Sans</vt:lpstr>
      <vt:lpstr>IBM Plex Mono SemiBold</vt:lpstr>
      <vt:lpstr>SF Pro</vt:lpstr>
      <vt:lpstr>Symbol</vt:lpstr>
      <vt:lpstr>Times New Roman</vt:lpstr>
      <vt:lpstr>Wingdings</vt:lpstr>
      <vt:lpstr>Office Theme</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subject/>
  <dc:creator>YAN Luo</dc:creator>
  <dc:description/>
  <cp:lastModifiedBy>Doris Donovan</cp:lastModifiedBy>
  <cp:revision>344</cp:revision>
  <dcterms:created xsi:type="dcterms:W3CDTF">2021-04-29T18:58:34Z</dcterms:created>
  <dcterms:modified xsi:type="dcterms:W3CDTF">2024-08-02T12:26:26Z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ntentTypeId">
    <vt:lpwstr>0x010100EECD86F56755A646AC8AFCBCBD967F21</vt:lpwstr>
  </property>
  <property fmtid="{D5CDD505-2E9C-101B-9397-08002B2CF9AE}" pid="4" name="HiddenSlides">
    <vt:i4>0</vt:i4>
  </property>
  <property fmtid="{D5CDD505-2E9C-101B-9397-08002B2CF9AE}" pid="5" name="HyperlinksChanged">
    <vt:bool>false</vt:bool>
  </property>
  <property fmtid="{D5CDD505-2E9C-101B-9397-08002B2CF9AE}" pid="6" name="LinksUpToDate">
    <vt:bool>false</vt:bool>
  </property>
  <property fmtid="{D5CDD505-2E9C-101B-9397-08002B2CF9AE}" pid="7" name="MMClips">
    <vt:i4>0</vt:i4>
  </property>
  <property fmtid="{D5CDD505-2E9C-101B-9397-08002B2CF9AE}" pid="8" name="Notes">
    <vt:i4>4</vt:i4>
  </property>
  <property fmtid="{D5CDD505-2E9C-101B-9397-08002B2CF9AE}" pid="9" name="PresentationFormat">
    <vt:lpwstr>Widescreen</vt:lpwstr>
  </property>
  <property fmtid="{D5CDD505-2E9C-101B-9397-08002B2CF9AE}" pid="10" name="ScaleCrop">
    <vt:bool>false</vt:bool>
  </property>
  <property fmtid="{D5CDD505-2E9C-101B-9397-08002B2CF9AE}" pid="11" name="ShareDoc">
    <vt:bool>false</vt:bool>
  </property>
  <property fmtid="{D5CDD505-2E9C-101B-9397-08002B2CF9AE}" pid="12" name="Slides">
    <vt:i4>47</vt:i4>
  </property>
</Properties>
</file>